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66" d="100"/>
          <a:sy n="66" d="100"/>
        </p:scale>
        <p:origin x="-1506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33705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2870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9184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8666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72646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4136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19419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60875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2243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67241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3304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017AC-7CDA-49AC-B18D-830F61F6F576}" type="datetimeFigureOut">
              <a:rPr lang="es-PE" smtClean="0"/>
              <a:t>01/03/2018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C714A-1B2C-4C08-98B2-015A9AFA533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54352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01271" y="392953"/>
            <a:ext cx="9144000" cy="1408066"/>
          </a:xfrm>
        </p:spPr>
        <p:txBody>
          <a:bodyPr>
            <a:normAutofit fontScale="90000"/>
          </a:bodyPr>
          <a:lstStyle/>
          <a:p>
            <a:r>
              <a:rPr lang="es-PE" sz="9600" b="1" dirty="0" smtClean="0"/>
              <a:t>SIMGE</a:t>
            </a:r>
            <a:endParaRPr lang="es-PE" sz="9600" b="1" dirty="0"/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3048000" y="5862918"/>
            <a:ext cx="9144000" cy="95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PE" dirty="0" smtClean="0"/>
              <a:t>Transferencia de información en línea.</a:t>
            </a:r>
          </a:p>
          <a:p>
            <a:pPr algn="r"/>
            <a:r>
              <a:rPr lang="es-PE" dirty="0" smtClean="0"/>
              <a:t>Mayor alcance o cobertura.</a:t>
            </a:r>
            <a:endParaRPr lang="es-PE" dirty="0"/>
          </a:p>
        </p:txBody>
      </p:sp>
      <p:sp>
        <p:nvSpPr>
          <p:cNvPr id="7" name="Subtítulo 2"/>
          <p:cNvSpPr txBox="1">
            <a:spLocks/>
          </p:cNvSpPr>
          <p:nvPr/>
        </p:nvSpPr>
        <p:spPr>
          <a:xfrm>
            <a:off x="7382431" y="4576364"/>
            <a:ext cx="1479177" cy="95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PE" sz="4800" b="1" dirty="0" smtClean="0">
                <a:solidFill>
                  <a:srgbClr val="C00000"/>
                </a:solidFill>
              </a:rPr>
              <a:t>BIAE</a:t>
            </a:r>
            <a:endParaRPr lang="es-PE" sz="4800" b="1" dirty="0">
              <a:solidFill>
                <a:srgbClr val="C00000"/>
              </a:solidFill>
            </a:endParaRPr>
          </a:p>
        </p:txBody>
      </p:sp>
      <p:sp>
        <p:nvSpPr>
          <p:cNvPr id="8" name="Subtítulo 2"/>
          <p:cNvSpPr txBox="1">
            <a:spLocks/>
          </p:cNvSpPr>
          <p:nvPr/>
        </p:nvSpPr>
        <p:spPr>
          <a:xfrm>
            <a:off x="3142125" y="3039851"/>
            <a:ext cx="1288679" cy="95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PE" sz="4800" b="1" dirty="0" smtClean="0">
                <a:solidFill>
                  <a:srgbClr val="C00000"/>
                </a:solidFill>
              </a:rPr>
              <a:t>PAT</a:t>
            </a:r>
            <a:endParaRPr lang="es-PE" sz="4800" b="1" dirty="0">
              <a:solidFill>
                <a:srgbClr val="C00000"/>
              </a:solidFill>
            </a:endParaRPr>
          </a:p>
        </p:txBody>
      </p:sp>
      <p:sp>
        <p:nvSpPr>
          <p:cNvPr id="9" name="Subtítulo 2"/>
          <p:cNvSpPr txBox="1">
            <a:spLocks/>
          </p:cNvSpPr>
          <p:nvPr/>
        </p:nvSpPr>
        <p:spPr>
          <a:xfrm>
            <a:off x="7371228" y="3191388"/>
            <a:ext cx="1479177" cy="952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PE" sz="4800" b="1" dirty="0" smtClean="0">
                <a:solidFill>
                  <a:srgbClr val="C00000"/>
                </a:solidFill>
              </a:rPr>
              <a:t>CGE</a:t>
            </a:r>
            <a:endParaRPr lang="es-PE" sz="4800" b="1" dirty="0">
              <a:solidFill>
                <a:srgbClr val="C00000"/>
              </a:solidFill>
            </a:endParaRPr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3112992" y="4581828"/>
            <a:ext cx="2635624" cy="952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s-PE" sz="4800" b="1" dirty="0" smtClean="0">
                <a:solidFill>
                  <a:srgbClr val="C00000"/>
                </a:solidFill>
              </a:rPr>
              <a:t>TUTORIA</a:t>
            </a:r>
            <a:endParaRPr lang="es-PE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1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</Words>
  <Application>Microsoft Office PowerPoint</Application>
  <PresentationFormat>Personalizado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SIMGE</vt:lpstr>
    </vt:vector>
  </TitlesOfParts>
  <Company>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SIMGE</dc:title>
  <dc:creator>Full name</dc:creator>
  <cp:lastModifiedBy>jedve</cp:lastModifiedBy>
  <cp:revision>3</cp:revision>
  <dcterms:created xsi:type="dcterms:W3CDTF">2018-02-26T19:25:50Z</dcterms:created>
  <dcterms:modified xsi:type="dcterms:W3CDTF">2018-03-02T02:24:53Z</dcterms:modified>
</cp:coreProperties>
</file>