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8" r:id="rId1"/>
  </p:sldMasterIdLst>
  <p:sldIdLst>
    <p:sldId id="256" r:id="rId2"/>
    <p:sldId id="258" r:id="rId3"/>
    <p:sldId id="259" r:id="rId4"/>
    <p:sldId id="261" r:id="rId5"/>
    <p:sldId id="262" r:id="rId6"/>
    <p:sldId id="263" r:id="rId7"/>
    <p:sldId id="264" r:id="rId8"/>
    <p:sldId id="266" r:id="rId9"/>
    <p:sldId id="265" r:id="rId10"/>
    <p:sldId id="267" r:id="rId11"/>
    <p:sldId id="268" r:id="rId12"/>
    <p:sldId id="269" r:id="rId13"/>
    <p:sldId id="270" r:id="rId14"/>
    <p:sldId id="273" r:id="rId15"/>
    <p:sldId id="274" r:id="rId16"/>
    <p:sldId id="272" r:id="rId17"/>
    <p:sldId id="271" r:id="rId18"/>
    <p:sldId id="275" r:id="rId19"/>
    <p:sldId id="276" r:id="rId20"/>
    <p:sldId id="277" r:id="rId21"/>
    <p:sldId id="278" r:id="rId22"/>
    <p:sldId id="279" r:id="rId23"/>
    <p:sldId id="280" r:id="rId24"/>
    <p:sldId id="281" r:id="rId25"/>
    <p:sldId id="295" r:id="rId26"/>
    <p:sldId id="282" r:id="rId27"/>
    <p:sldId id="283" r:id="rId28"/>
    <p:sldId id="284" r:id="rId29"/>
    <p:sldId id="285" r:id="rId30"/>
    <p:sldId id="286" r:id="rId31"/>
    <p:sldId id="287" r:id="rId32"/>
    <p:sldId id="288" r:id="rId33"/>
    <p:sldId id="290" r:id="rId34"/>
    <p:sldId id="289" r:id="rId35"/>
    <p:sldId id="291" r:id="rId36"/>
    <p:sldId id="292" r:id="rId37"/>
  </p:sldIdLst>
  <p:sldSz cx="12192000" cy="6858000"/>
  <p:notesSz cx="6858000" cy="9144000"/>
  <p:defaultTextStyle>
    <a:defPPr>
      <a:defRPr lang="es-P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173" autoAdjust="0"/>
    <p:restoredTop sz="94660"/>
  </p:normalViewPr>
  <p:slideViewPr>
    <p:cSldViewPr snapToGrid="0">
      <p:cViewPr varScale="1">
        <p:scale>
          <a:sx n="62" d="100"/>
          <a:sy n="62" d="100"/>
        </p:scale>
        <p:origin x="42"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D0CFA24-52D6-4EC8-9C80-A0CEAFFDC0CC}" type="doc">
      <dgm:prSet loTypeId="urn:microsoft.com/office/officeart/2005/8/layout/chevron1" loCatId="process" qsTypeId="urn:microsoft.com/office/officeart/2005/8/quickstyle/simple1" qsCatId="simple" csTypeId="urn:microsoft.com/office/officeart/2005/8/colors/colorful1" csCatId="colorful" phldr="1"/>
      <dgm:spPr/>
    </dgm:pt>
    <dgm:pt modelId="{2F6CC38F-4959-4855-9682-8041D5A47E9C}">
      <dgm:prSet phldrT="[Texto]"/>
      <dgm:spPr/>
      <dgm:t>
        <a:bodyPr/>
        <a:lstStyle/>
        <a:p>
          <a:r>
            <a:rPr lang="es-PE" dirty="0" smtClean="0"/>
            <a:t>PAT </a:t>
          </a:r>
        </a:p>
        <a:p>
          <a:r>
            <a:rPr lang="es-PE" dirty="0" smtClean="0"/>
            <a:t>AÑO 1</a:t>
          </a:r>
          <a:endParaRPr lang="es-PE" dirty="0"/>
        </a:p>
      </dgm:t>
    </dgm:pt>
    <dgm:pt modelId="{637D38FB-C9E2-480B-A403-6008C66A05B2}" type="parTrans" cxnId="{9A7C0C5E-4119-4F0B-992B-C999724C3AF9}">
      <dgm:prSet/>
      <dgm:spPr/>
      <dgm:t>
        <a:bodyPr/>
        <a:lstStyle/>
        <a:p>
          <a:endParaRPr lang="es-PE"/>
        </a:p>
      </dgm:t>
    </dgm:pt>
    <dgm:pt modelId="{E78DB6EE-0BC9-4E86-B76D-CEE1D746B0DC}" type="sibTrans" cxnId="{9A7C0C5E-4119-4F0B-992B-C999724C3AF9}">
      <dgm:prSet/>
      <dgm:spPr/>
      <dgm:t>
        <a:bodyPr/>
        <a:lstStyle/>
        <a:p>
          <a:endParaRPr lang="es-PE"/>
        </a:p>
      </dgm:t>
    </dgm:pt>
    <dgm:pt modelId="{57B7F35D-702B-4FDA-B13D-3705471C5B5B}">
      <dgm:prSet phldrT="[Texto]"/>
      <dgm:spPr/>
      <dgm:t>
        <a:bodyPr/>
        <a:lstStyle/>
        <a:p>
          <a:r>
            <a:rPr lang="es-PE" dirty="0" smtClean="0"/>
            <a:t>PAT</a:t>
          </a:r>
        </a:p>
        <a:p>
          <a:r>
            <a:rPr lang="es-PE" dirty="0" smtClean="0"/>
            <a:t>AÑO 2</a:t>
          </a:r>
          <a:endParaRPr lang="es-PE" dirty="0"/>
        </a:p>
      </dgm:t>
    </dgm:pt>
    <dgm:pt modelId="{7C45B9CF-396B-4960-AD1C-B0B1073DD7A5}" type="parTrans" cxnId="{BDF08A1E-B09C-4C5D-A440-9F7BBCF56BE8}">
      <dgm:prSet/>
      <dgm:spPr/>
      <dgm:t>
        <a:bodyPr/>
        <a:lstStyle/>
        <a:p>
          <a:endParaRPr lang="es-PE"/>
        </a:p>
      </dgm:t>
    </dgm:pt>
    <dgm:pt modelId="{45488444-8B08-4E79-99FB-4816F41191CA}" type="sibTrans" cxnId="{BDF08A1E-B09C-4C5D-A440-9F7BBCF56BE8}">
      <dgm:prSet/>
      <dgm:spPr/>
      <dgm:t>
        <a:bodyPr/>
        <a:lstStyle/>
        <a:p>
          <a:endParaRPr lang="es-PE"/>
        </a:p>
      </dgm:t>
    </dgm:pt>
    <dgm:pt modelId="{264CF825-A2AF-431D-B19F-25EA1C28B269}">
      <dgm:prSet phldrT="[Texto]"/>
      <dgm:spPr/>
      <dgm:t>
        <a:bodyPr/>
        <a:lstStyle/>
        <a:p>
          <a:r>
            <a:rPr lang="es-PE" dirty="0" smtClean="0"/>
            <a:t>PAT AÑO 3</a:t>
          </a:r>
          <a:endParaRPr lang="es-PE" dirty="0"/>
        </a:p>
      </dgm:t>
    </dgm:pt>
    <dgm:pt modelId="{DF6002B3-1954-4E61-9665-72B23E461EB2}" type="parTrans" cxnId="{08123548-C9F4-4D7D-8390-0C7A45A0EBE4}">
      <dgm:prSet/>
      <dgm:spPr/>
      <dgm:t>
        <a:bodyPr/>
        <a:lstStyle/>
        <a:p>
          <a:endParaRPr lang="es-PE"/>
        </a:p>
      </dgm:t>
    </dgm:pt>
    <dgm:pt modelId="{F12181C5-85E4-4F83-9222-C0B416264C9C}" type="sibTrans" cxnId="{08123548-C9F4-4D7D-8390-0C7A45A0EBE4}">
      <dgm:prSet/>
      <dgm:spPr/>
      <dgm:t>
        <a:bodyPr/>
        <a:lstStyle/>
        <a:p>
          <a:endParaRPr lang="es-PE"/>
        </a:p>
      </dgm:t>
    </dgm:pt>
    <dgm:pt modelId="{AFFDD834-4327-476C-BA77-8F8DC44256AF}" type="pres">
      <dgm:prSet presAssocID="{ED0CFA24-52D6-4EC8-9C80-A0CEAFFDC0CC}" presName="Name0" presStyleCnt="0">
        <dgm:presLayoutVars>
          <dgm:dir/>
          <dgm:animLvl val="lvl"/>
          <dgm:resizeHandles val="exact"/>
        </dgm:presLayoutVars>
      </dgm:prSet>
      <dgm:spPr/>
    </dgm:pt>
    <dgm:pt modelId="{D5CEAE67-CF25-45E6-8526-030F58C5DC1B}" type="pres">
      <dgm:prSet presAssocID="{2F6CC38F-4959-4855-9682-8041D5A47E9C}" presName="parTxOnly" presStyleLbl="node1" presStyleIdx="0" presStyleCnt="3">
        <dgm:presLayoutVars>
          <dgm:chMax val="0"/>
          <dgm:chPref val="0"/>
          <dgm:bulletEnabled val="1"/>
        </dgm:presLayoutVars>
      </dgm:prSet>
      <dgm:spPr/>
      <dgm:t>
        <a:bodyPr/>
        <a:lstStyle/>
        <a:p>
          <a:endParaRPr lang="es-PE"/>
        </a:p>
      </dgm:t>
    </dgm:pt>
    <dgm:pt modelId="{28039E67-D5EC-4066-B715-D13B112C1F13}" type="pres">
      <dgm:prSet presAssocID="{E78DB6EE-0BC9-4E86-B76D-CEE1D746B0DC}" presName="parTxOnlySpace" presStyleCnt="0"/>
      <dgm:spPr/>
    </dgm:pt>
    <dgm:pt modelId="{2FE901E8-39C9-4E24-9BB2-6E139989AD05}" type="pres">
      <dgm:prSet presAssocID="{57B7F35D-702B-4FDA-B13D-3705471C5B5B}" presName="parTxOnly" presStyleLbl="node1" presStyleIdx="1" presStyleCnt="3">
        <dgm:presLayoutVars>
          <dgm:chMax val="0"/>
          <dgm:chPref val="0"/>
          <dgm:bulletEnabled val="1"/>
        </dgm:presLayoutVars>
      </dgm:prSet>
      <dgm:spPr/>
      <dgm:t>
        <a:bodyPr/>
        <a:lstStyle/>
        <a:p>
          <a:endParaRPr lang="es-PE"/>
        </a:p>
      </dgm:t>
    </dgm:pt>
    <dgm:pt modelId="{BC530B45-4058-4D0E-8104-FA2D0B88AB7F}" type="pres">
      <dgm:prSet presAssocID="{45488444-8B08-4E79-99FB-4816F41191CA}" presName="parTxOnlySpace" presStyleCnt="0"/>
      <dgm:spPr/>
    </dgm:pt>
    <dgm:pt modelId="{13382CF1-7E1E-4DDE-85A6-1D193A74D80F}" type="pres">
      <dgm:prSet presAssocID="{264CF825-A2AF-431D-B19F-25EA1C28B269}" presName="parTxOnly" presStyleLbl="node1" presStyleIdx="2" presStyleCnt="3">
        <dgm:presLayoutVars>
          <dgm:chMax val="0"/>
          <dgm:chPref val="0"/>
          <dgm:bulletEnabled val="1"/>
        </dgm:presLayoutVars>
      </dgm:prSet>
      <dgm:spPr/>
      <dgm:t>
        <a:bodyPr/>
        <a:lstStyle/>
        <a:p>
          <a:endParaRPr lang="es-PE"/>
        </a:p>
      </dgm:t>
    </dgm:pt>
  </dgm:ptLst>
  <dgm:cxnLst>
    <dgm:cxn modelId="{56D6F1E1-3C92-454A-99B2-97C2F45E0137}" type="presOf" srcId="{57B7F35D-702B-4FDA-B13D-3705471C5B5B}" destId="{2FE901E8-39C9-4E24-9BB2-6E139989AD05}" srcOrd="0" destOrd="0" presId="urn:microsoft.com/office/officeart/2005/8/layout/chevron1"/>
    <dgm:cxn modelId="{9A7C0C5E-4119-4F0B-992B-C999724C3AF9}" srcId="{ED0CFA24-52D6-4EC8-9C80-A0CEAFFDC0CC}" destId="{2F6CC38F-4959-4855-9682-8041D5A47E9C}" srcOrd="0" destOrd="0" parTransId="{637D38FB-C9E2-480B-A403-6008C66A05B2}" sibTransId="{E78DB6EE-0BC9-4E86-B76D-CEE1D746B0DC}"/>
    <dgm:cxn modelId="{08123548-C9F4-4D7D-8390-0C7A45A0EBE4}" srcId="{ED0CFA24-52D6-4EC8-9C80-A0CEAFFDC0CC}" destId="{264CF825-A2AF-431D-B19F-25EA1C28B269}" srcOrd="2" destOrd="0" parTransId="{DF6002B3-1954-4E61-9665-72B23E461EB2}" sibTransId="{F12181C5-85E4-4F83-9222-C0B416264C9C}"/>
    <dgm:cxn modelId="{071EC42E-73E7-474D-8F36-7E1E64399AD4}" type="presOf" srcId="{ED0CFA24-52D6-4EC8-9C80-A0CEAFFDC0CC}" destId="{AFFDD834-4327-476C-BA77-8F8DC44256AF}" srcOrd="0" destOrd="0" presId="urn:microsoft.com/office/officeart/2005/8/layout/chevron1"/>
    <dgm:cxn modelId="{BDF08A1E-B09C-4C5D-A440-9F7BBCF56BE8}" srcId="{ED0CFA24-52D6-4EC8-9C80-A0CEAFFDC0CC}" destId="{57B7F35D-702B-4FDA-B13D-3705471C5B5B}" srcOrd="1" destOrd="0" parTransId="{7C45B9CF-396B-4960-AD1C-B0B1073DD7A5}" sibTransId="{45488444-8B08-4E79-99FB-4816F41191CA}"/>
    <dgm:cxn modelId="{15A224A3-C81D-4537-B3B4-889D5868548F}" type="presOf" srcId="{2F6CC38F-4959-4855-9682-8041D5A47E9C}" destId="{D5CEAE67-CF25-45E6-8526-030F58C5DC1B}" srcOrd="0" destOrd="0" presId="urn:microsoft.com/office/officeart/2005/8/layout/chevron1"/>
    <dgm:cxn modelId="{110FA5A7-C6A5-456D-8A47-B19D33473F3A}" type="presOf" srcId="{264CF825-A2AF-431D-B19F-25EA1C28B269}" destId="{13382CF1-7E1E-4DDE-85A6-1D193A74D80F}" srcOrd="0" destOrd="0" presId="urn:microsoft.com/office/officeart/2005/8/layout/chevron1"/>
    <dgm:cxn modelId="{E2D093A7-2FE8-453B-B946-6C1AC836E2D0}" type="presParOf" srcId="{AFFDD834-4327-476C-BA77-8F8DC44256AF}" destId="{D5CEAE67-CF25-45E6-8526-030F58C5DC1B}" srcOrd="0" destOrd="0" presId="urn:microsoft.com/office/officeart/2005/8/layout/chevron1"/>
    <dgm:cxn modelId="{43529CE8-80E0-4D40-A725-5EFC6EBB7C27}" type="presParOf" srcId="{AFFDD834-4327-476C-BA77-8F8DC44256AF}" destId="{28039E67-D5EC-4066-B715-D13B112C1F13}" srcOrd="1" destOrd="0" presId="urn:microsoft.com/office/officeart/2005/8/layout/chevron1"/>
    <dgm:cxn modelId="{2A09295C-4D7D-4D41-8EBA-C8CAF4412ADD}" type="presParOf" srcId="{AFFDD834-4327-476C-BA77-8F8DC44256AF}" destId="{2FE901E8-39C9-4E24-9BB2-6E139989AD05}" srcOrd="2" destOrd="0" presId="urn:microsoft.com/office/officeart/2005/8/layout/chevron1"/>
    <dgm:cxn modelId="{85127793-DBB0-45A5-B0B9-4958DC6C099C}" type="presParOf" srcId="{AFFDD834-4327-476C-BA77-8F8DC44256AF}" destId="{BC530B45-4058-4D0E-8104-FA2D0B88AB7F}" srcOrd="3" destOrd="0" presId="urn:microsoft.com/office/officeart/2005/8/layout/chevron1"/>
    <dgm:cxn modelId="{3AFC03A4-3B37-4714-956E-6CAF86279553}" type="presParOf" srcId="{AFFDD834-4327-476C-BA77-8F8DC44256AF}" destId="{13382CF1-7E1E-4DDE-85A6-1D193A74D80F}" srcOrd="4" destOrd="0" presId="urn:microsoft.com/office/officeart/2005/8/layout/chevr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C3110F93-8847-4005-8545-CA9CD7F6E24C}"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s-PE"/>
        </a:p>
      </dgm:t>
    </dgm:pt>
    <dgm:pt modelId="{D3C5B169-3A07-48FA-8C7E-84CC8DBA834E}">
      <dgm:prSet phldrT="[Texto]"/>
      <dgm:spPr/>
      <dgm:t>
        <a:bodyPr/>
        <a:lstStyle/>
        <a:p>
          <a:r>
            <a:rPr lang="es-PE" dirty="0" smtClean="0"/>
            <a:t>Formulación de los objetivos de gestión escolar </a:t>
          </a:r>
          <a:endParaRPr lang="es-PE" dirty="0"/>
        </a:p>
      </dgm:t>
    </dgm:pt>
    <dgm:pt modelId="{AF4C76C1-1BD8-4E36-99CB-B504E74DD7F3}" type="parTrans" cxnId="{C95A76EC-C186-47BD-A7C5-76600F42A641}">
      <dgm:prSet/>
      <dgm:spPr/>
      <dgm:t>
        <a:bodyPr/>
        <a:lstStyle/>
        <a:p>
          <a:endParaRPr lang="es-PE"/>
        </a:p>
      </dgm:t>
    </dgm:pt>
    <dgm:pt modelId="{C9511623-E46B-4935-BD49-308951BA5EB9}" type="sibTrans" cxnId="{C95A76EC-C186-47BD-A7C5-76600F42A641}">
      <dgm:prSet/>
      <dgm:spPr/>
      <dgm:t>
        <a:bodyPr/>
        <a:lstStyle/>
        <a:p>
          <a:endParaRPr lang="es-PE"/>
        </a:p>
      </dgm:t>
    </dgm:pt>
    <dgm:pt modelId="{CC2329F6-8617-4562-8A72-4BDCF21F7452}">
      <dgm:prSet phldrT="[Texto]"/>
      <dgm:spPr/>
      <dgm:t>
        <a:bodyPr/>
        <a:lstStyle/>
        <a:p>
          <a:r>
            <a:rPr lang="es-PE" dirty="0" smtClean="0"/>
            <a:t>Formulación de la matriz de planificación de gestión escolar centrada en los aprendizajes</a:t>
          </a:r>
          <a:endParaRPr lang="es-PE" dirty="0"/>
        </a:p>
      </dgm:t>
    </dgm:pt>
    <dgm:pt modelId="{3C06FA31-5EEB-4DC3-8A2E-85529AD71CBE}" type="parTrans" cxnId="{5887A771-8B62-47C5-9207-621E164C1E64}">
      <dgm:prSet/>
      <dgm:spPr/>
      <dgm:t>
        <a:bodyPr/>
        <a:lstStyle/>
        <a:p>
          <a:endParaRPr lang="es-PE"/>
        </a:p>
      </dgm:t>
    </dgm:pt>
    <dgm:pt modelId="{7FA9BBC2-A74E-473A-94FB-F52E90B83DC5}" type="sibTrans" cxnId="{5887A771-8B62-47C5-9207-621E164C1E64}">
      <dgm:prSet/>
      <dgm:spPr/>
      <dgm:t>
        <a:bodyPr/>
        <a:lstStyle/>
        <a:p>
          <a:endParaRPr lang="es-PE"/>
        </a:p>
      </dgm:t>
    </dgm:pt>
    <dgm:pt modelId="{B2B0B9DF-887F-4C19-AD98-F19A32FC6F93}" type="pres">
      <dgm:prSet presAssocID="{C3110F93-8847-4005-8545-CA9CD7F6E24C}" presName="diagram" presStyleCnt="0">
        <dgm:presLayoutVars>
          <dgm:dir/>
          <dgm:resizeHandles val="exact"/>
        </dgm:presLayoutVars>
      </dgm:prSet>
      <dgm:spPr/>
      <dgm:t>
        <a:bodyPr/>
        <a:lstStyle/>
        <a:p>
          <a:endParaRPr lang="es-PE"/>
        </a:p>
      </dgm:t>
    </dgm:pt>
    <dgm:pt modelId="{D05E7AC1-03B2-4AB7-B7CA-C336A6F1E486}" type="pres">
      <dgm:prSet presAssocID="{D3C5B169-3A07-48FA-8C7E-84CC8DBA834E}" presName="node" presStyleLbl="node1" presStyleIdx="0" presStyleCnt="2">
        <dgm:presLayoutVars>
          <dgm:bulletEnabled val="1"/>
        </dgm:presLayoutVars>
      </dgm:prSet>
      <dgm:spPr/>
      <dgm:t>
        <a:bodyPr/>
        <a:lstStyle/>
        <a:p>
          <a:endParaRPr lang="es-PE"/>
        </a:p>
      </dgm:t>
    </dgm:pt>
    <dgm:pt modelId="{ABBE20EB-34A0-41CB-8EB2-C47ECE263BCD}" type="pres">
      <dgm:prSet presAssocID="{C9511623-E46B-4935-BD49-308951BA5EB9}" presName="sibTrans" presStyleCnt="0"/>
      <dgm:spPr/>
    </dgm:pt>
    <dgm:pt modelId="{D158F662-866D-4E82-A624-C430FD7681FC}" type="pres">
      <dgm:prSet presAssocID="{CC2329F6-8617-4562-8A72-4BDCF21F7452}" presName="node" presStyleLbl="node1" presStyleIdx="1" presStyleCnt="2">
        <dgm:presLayoutVars>
          <dgm:bulletEnabled val="1"/>
        </dgm:presLayoutVars>
      </dgm:prSet>
      <dgm:spPr/>
      <dgm:t>
        <a:bodyPr/>
        <a:lstStyle/>
        <a:p>
          <a:endParaRPr lang="es-PE"/>
        </a:p>
      </dgm:t>
    </dgm:pt>
  </dgm:ptLst>
  <dgm:cxnLst>
    <dgm:cxn modelId="{E3EA35A6-736C-4E2F-9E83-B304C4A5421C}" type="presOf" srcId="{D3C5B169-3A07-48FA-8C7E-84CC8DBA834E}" destId="{D05E7AC1-03B2-4AB7-B7CA-C336A6F1E486}" srcOrd="0" destOrd="0" presId="urn:microsoft.com/office/officeart/2005/8/layout/default"/>
    <dgm:cxn modelId="{FFAD9E41-0BDA-4145-A34F-0782CAFCCC1B}" type="presOf" srcId="{C3110F93-8847-4005-8545-CA9CD7F6E24C}" destId="{B2B0B9DF-887F-4C19-AD98-F19A32FC6F93}" srcOrd="0" destOrd="0" presId="urn:microsoft.com/office/officeart/2005/8/layout/default"/>
    <dgm:cxn modelId="{9F294F7D-848F-47B4-848C-F63726F71C4C}" type="presOf" srcId="{CC2329F6-8617-4562-8A72-4BDCF21F7452}" destId="{D158F662-866D-4E82-A624-C430FD7681FC}" srcOrd="0" destOrd="0" presId="urn:microsoft.com/office/officeart/2005/8/layout/default"/>
    <dgm:cxn modelId="{C95A76EC-C186-47BD-A7C5-76600F42A641}" srcId="{C3110F93-8847-4005-8545-CA9CD7F6E24C}" destId="{D3C5B169-3A07-48FA-8C7E-84CC8DBA834E}" srcOrd="0" destOrd="0" parTransId="{AF4C76C1-1BD8-4E36-99CB-B504E74DD7F3}" sibTransId="{C9511623-E46B-4935-BD49-308951BA5EB9}"/>
    <dgm:cxn modelId="{5887A771-8B62-47C5-9207-621E164C1E64}" srcId="{C3110F93-8847-4005-8545-CA9CD7F6E24C}" destId="{CC2329F6-8617-4562-8A72-4BDCF21F7452}" srcOrd="1" destOrd="0" parTransId="{3C06FA31-5EEB-4DC3-8A2E-85529AD71CBE}" sibTransId="{7FA9BBC2-A74E-473A-94FB-F52E90B83DC5}"/>
    <dgm:cxn modelId="{167B5B67-5209-44EB-AD5C-613CDE1796E5}" type="presParOf" srcId="{B2B0B9DF-887F-4C19-AD98-F19A32FC6F93}" destId="{D05E7AC1-03B2-4AB7-B7CA-C336A6F1E486}" srcOrd="0" destOrd="0" presId="urn:microsoft.com/office/officeart/2005/8/layout/default"/>
    <dgm:cxn modelId="{36CF0E2E-C81D-4033-B14E-72F1C83E2C32}" type="presParOf" srcId="{B2B0B9DF-887F-4C19-AD98-F19A32FC6F93}" destId="{ABBE20EB-34A0-41CB-8EB2-C47ECE263BCD}" srcOrd="1" destOrd="0" presId="urn:microsoft.com/office/officeart/2005/8/layout/default"/>
    <dgm:cxn modelId="{57CB16FE-12A8-4B6B-841B-4C27A090DE8E}" type="presParOf" srcId="{B2B0B9DF-887F-4C19-AD98-F19A32FC6F93}" destId="{D158F662-866D-4E82-A624-C430FD7681FC}" srcOrd="2"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D185639C-CF56-4E43-9640-28C1E7DE1F6E}" type="doc">
      <dgm:prSet loTypeId="urn:microsoft.com/office/officeart/2005/8/layout/equation1" loCatId="process" qsTypeId="urn:microsoft.com/office/officeart/2005/8/quickstyle/simple1" qsCatId="simple" csTypeId="urn:microsoft.com/office/officeart/2005/8/colors/accent1_2" csCatId="accent1" phldr="1"/>
      <dgm:spPr/>
    </dgm:pt>
    <dgm:pt modelId="{FB4C6D63-1F32-4B2C-901A-4AF26EC3B355}">
      <dgm:prSet phldrT="[Texto]"/>
      <dgm:spPr/>
      <dgm:t>
        <a:bodyPr/>
        <a:lstStyle/>
        <a:p>
          <a:r>
            <a:rPr lang="es-PE" dirty="0" smtClean="0"/>
            <a:t>CONTENDO</a:t>
          </a:r>
          <a:endParaRPr lang="es-PE" dirty="0"/>
        </a:p>
      </dgm:t>
    </dgm:pt>
    <dgm:pt modelId="{95B80CF4-BCCA-456D-BF5D-9FC296605713}" type="parTrans" cxnId="{A8765D06-4AAF-4324-BC20-0C649360CE16}">
      <dgm:prSet/>
      <dgm:spPr/>
      <dgm:t>
        <a:bodyPr/>
        <a:lstStyle/>
        <a:p>
          <a:endParaRPr lang="es-PE"/>
        </a:p>
      </dgm:t>
    </dgm:pt>
    <dgm:pt modelId="{A1E21480-EBF6-4E61-AF09-7CE7C1374246}" type="sibTrans" cxnId="{A8765D06-4AAF-4324-BC20-0C649360CE16}">
      <dgm:prSet/>
      <dgm:spPr/>
      <dgm:t>
        <a:bodyPr/>
        <a:lstStyle/>
        <a:p>
          <a:endParaRPr lang="es-PE"/>
        </a:p>
      </dgm:t>
    </dgm:pt>
    <dgm:pt modelId="{DCE7F8CE-1229-4D58-A290-6AD154B5FEA2}">
      <dgm:prSet phldrT="[Texto]"/>
      <dgm:spPr/>
      <dgm:t>
        <a:bodyPr/>
        <a:lstStyle/>
        <a:p>
          <a:r>
            <a:rPr lang="es-PE" dirty="0" smtClean="0"/>
            <a:t>ESTRATEGIA</a:t>
          </a:r>
          <a:endParaRPr lang="es-PE" dirty="0"/>
        </a:p>
      </dgm:t>
    </dgm:pt>
    <dgm:pt modelId="{E9FC3F01-B2B1-4B4F-ABC5-01F3B96814C6}" type="parTrans" cxnId="{AEB22EF9-2B23-4D67-8EA1-8CC21B6D67FF}">
      <dgm:prSet/>
      <dgm:spPr/>
      <dgm:t>
        <a:bodyPr/>
        <a:lstStyle/>
        <a:p>
          <a:endParaRPr lang="es-PE"/>
        </a:p>
      </dgm:t>
    </dgm:pt>
    <dgm:pt modelId="{ACB24488-F053-4C23-9433-D0D50C06DEF4}" type="sibTrans" cxnId="{AEB22EF9-2B23-4D67-8EA1-8CC21B6D67FF}">
      <dgm:prSet/>
      <dgm:spPr/>
      <dgm:t>
        <a:bodyPr/>
        <a:lstStyle/>
        <a:p>
          <a:endParaRPr lang="es-PE"/>
        </a:p>
      </dgm:t>
    </dgm:pt>
    <dgm:pt modelId="{58CED554-CC75-42AE-8CA9-8F2490CC24D1}">
      <dgm:prSet phldrT="[Texto]"/>
      <dgm:spPr/>
      <dgm:t>
        <a:bodyPr/>
        <a:lstStyle/>
        <a:p>
          <a:r>
            <a:rPr lang="es-PE" dirty="0" smtClean="0"/>
            <a:t>OBJETIVO </a:t>
          </a:r>
          <a:endParaRPr lang="es-PE" dirty="0"/>
        </a:p>
      </dgm:t>
    </dgm:pt>
    <dgm:pt modelId="{62C83BDE-091E-4760-A54C-106E621CF40A}" type="parTrans" cxnId="{8CCB8E8F-7D05-4459-ABA9-BE2A5A9D0E7E}">
      <dgm:prSet/>
      <dgm:spPr/>
      <dgm:t>
        <a:bodyPr/>
        <a:lstStyle/>
        <a:p>
          <a:endParaRPr lang="es-PE"/>
        </a:p>
      </dgm:t>
    </dgm:pt>
    <dgm:pt modelId="{8B9B72F7-84DA-4C64-BCB7-1DCFDB996A75}" type="sibTrans" cxnId="{8CCB8E8F-7D05-4459-ABA9-BE2A5A9D0E7E}">
      <dgm:prSet/>
      <dgm:spPr/>
      <dgm:t>
        <a:bodyPr/>
        <a:lstStyle/>
        <a:p>
          <a:endParaRPr lang="es-PE"/>
        </a:p>
      </dgm:t>
    </dgm:pt>
    <dgm:pt modelId="{ED2EEEF7-A58E-4C03-AA2A-8B772087BE57}">
      <dgm:prSet/>
      <dgm:spPr/>
      <dgm:t>
        <a:bodyPr/>
        <a:lstStyle/>
        <a:p>
          <a:r>
            <a:rPr lang="es-PE" dirty="0" smtClean="0"/>
            <a:t>FINALIDAD</a:t>
          </a:r>
          <a:endParaRPr lang="es-PE" dirty="0"/>
        </a:p>
      </dgm:t>
    </dgm:pt>
    <dgm:pt modelId="{BC5473A0-99A7-426E-AD9A-4D789EFEF78B}" type="parTrans" cxnId="{46473591-019B-4B8D-B750-F0997915120D}">
      <dgm:prSet/>
      <dgm:spPr/>
      <dgm:t>
        <a:bodyPr/>
        <a:lstStyle/>
        <a:p>
          <a:endParaRPr lang="es-PE"/>
        </a:p>
      </dgm:t>
    </dgm:pt>
    <dgm:pt modelId="{F67B38FA-61D6-4A33-8BC3-96DE4F3651D5}" type="sibTrans" cxnId="{46473591-019B-4B8D-B750-F0997915120D}">
      <dgm:prSet/>
      <dgm:spPr/>
      <dgm:t>
        <a:bodyPr/>
        <a:lstStyle/>
        <a:p>
          <a:endParaRPr lang="es-PE"/>
        </a:p>
      </dgm:t>
    </dgm:pt>
    <dgm:pt modelId="{FE7C903B-80AF-47F3-A01D-4160E01078E3}" type="pres">
      <dgm:prSet presAssocID="{D185639C-CF56-4E43-9640-28C1E7DE1F6E}" presName="linearFlow" presStyleCnt="0">
        <dgm:presLayoutVars>
          <dgm:dir/>
          <dgm:resizeHandles val="exact"/>
        </dgm:presLayoutVars>
      </dgm:prSet>
      <dgm:spPr/>
    </dgm:pt>
    <dgm:pt modelId="{A2C70A4E-A729-43D0-A622-06F9F8E31A3E}" type="pres">
      <dgm:prSet presAssocID="{FB4C6D63-1F32-4B2C-901A-4AF26EC3B355}" presName="node" presStyleLbl="node1" presStyleIdx="0" presStyleCnt="4">
        <dgm:presLayoutVars>
          <dgm:bulletEnabled val="1"/>
        </dgm:presLayoutVars>
      </dgm:prSet>
      <dgm:spPr/>
      <dgm:t>
        <a:bodyPr/>
        <a:lstStyle/>
        <a:p>
          <a:endParaRPr lang="es-PE"/>
        </a:p>
      </dgm:t>
    </dgm:pt>
    <dgm:pt modelId="{25A7770A-4B91-41A2-832D-455C0B80F3C3}" type="pres">
      <dgm:prSet presAssocID="{A1E21480-EBF6-4E61-AF09-7CE7C1374246}" presName="spacerL" presStyleCnt="0"/>
      <dgm:spPr/>
    </dgm:pt>
    <dgm:pt modelId="{4D089C87-EE1F-4A04-BBE1-A35BF5A0DCF1}" type="pres">
      <dgm:prSet presAssocID="{A1E21480-EBF6-4E61-AF09-7CE7C1374246}" presName="sibTrans" presStyleLbl="sibTrans2D1" presStyleIdx="0" presStyleCnt="3"/>
      <dgm:spPr/>
      <dgm:t>
        <a:bodyPr/>
        <a:lstStyle/>
        <a:p>
          <a:endParaRPr lang="es-PE"/>
        </a:p>
      </dgm:t>
    </dgm:pt>
    <dgm:pt modelId="{0613B3C8-3504-4C66-95FE-EB28F0E33F40}" type="pres">
      <dgm:prSet presAssocID="{A1E21480-EBF6-4E61-AF09-7CE7C1374246}" presName="spacerR" presStyleCnt="0"/>
      <dgm:spPr/>
    </dgm:pt>
    <dgm:pt modelId="{670B079E-1914-40E9-92EA-30809CEC397A}" type="pres">
      <dgm:prSet presAssocID="{ED2EEEF7-A58E-4C03-AA2A-8B772087BE57}" presName="node" presStyleLbl="node1" presStyleIdx="1" presStyleCnt="4">
        <dgm:presLayoutVars>
          <dgm:bulletEnabled val="1"/>
        </dgm:presLayoutVars>
      </dgm:prSet>
      <dgm:spPr/>
      <dgm:t>
        <a:bodyPr/>
        <a:lstStyle/>
        <a:p>
          <a:endParaRPr lang="es-PE"/>
        </a:p>
      </dgm:t>
    </dgm:pt>
    <dgm:pt modelId="{9797D21C-DDDF-49A2-A229-5105FB253B76}" type="pres">
      <dgm:prSet presAssocID="{F67B38FA-61D6-4A33-8BC3-96DE4F3651D5}" presName="spacerL" presStyleCnt="0"/>
      <dgm:spPr/>
    </dgm:pt>
    <dgm:pt modelId="{9D444FB7-F163-4E53-8712-F167B4D4E520}" type="pres">
      <dgm:prSet presAssocID="{F67B38FA-61D6-4A33-8BC3-96DE4F3651D5}" presName="sibTrans" presStyleLbl="sibTrans2D1" presStyleIdx="1" presStyleCnt="3"/>
      <dgm:spPr/>
      <dgm:t>
        <a:bodyPr/>
        <a:lstStyle/>
        <a:p>
          <a:endParaRPr lang="es-PE"/>
        </a:p>
      </dgm:t>
    </dgm:pt>
    <dgm:pt modelId="{763820F1-87D5-450D-B125-92354BA49D69}" type="pres">
      <dgm:prSet presAssocID="{F67B38FA-61D6-4A33-8BC3-96DE4F3651D5}" presName="spacerR" presStyleCnt="0"/>
      <dgm:spPr/>
    </dgm:pt>
    <dgm:pt modelId="{B1A4D3B8-8966-49A6-BDF2-948B83557F17}" type="pres">
      <dgm:prSet presAssocID="{DCE7F8CE-1229-4D58-A290-6AD154B5FEA2}" presName="node" presStyleLbl="node1" presStyleIdx="2" presStyleCnt="4" custLinFactNeighborX="-33237">
        <dgm:presLayoutVars>
          <dgm:bulletEnabled val="1"/>
        </dgm:presLayoutVars>
      </dgm:prSet>
      <dgm:spPr/>
      <dgm:t>
        <a:bodyPr/>
        <a:lstStyle/>
        <a:p>
          <a:endParaRPr lang="es-PE"/>
        </a:p>
      </dgm:t>
    </dgm:pt>
    <dgm:pt modelId="{19C199C5-2FE0-44A1-8EA8-D69FD78203F6}" type="pres">
      <dgm:prSet presAssocID="{ACB24488-F053-4C23-9433-D0D50C06DEF4}" presName="spacerL" presStyleCnt="0"/>
      <dgm:spPr/>
    </dgm:pt>
    <dgm:pt modelId="{DB06C5F8-DAF4-4606-9AAF-32D393D80C3C}" type="pres">
      <dgm:prSet presAssocID="{ACB24488-F053-4C23-9433-D0D50C06DEF4}" presName="sibTrans" presStyleLbl="sibTrans2D1" presStyleIdx="2" presStyleCnt="3"/>
      <dgm:spPr/>
      <dgm:t>
        <a:bodyPr/>
        <a:lstStyle/>
        <a:p>
          <a:endParaRPr lang="es-PE"/>
        </a:p>
      </dgm:t>
    </dgm:pt>
    <dgm:pt modelId="{C8CA8231-C8C2-46A6-86D1-D15DBC85103C}" type="pres">
      <dgm:prSet presAssocID="{ACB24488-F053-4C23-9433-D0D50C06DEF4}" presName="spacerR" presStyleCnt="0"/>
      <dgm:spPr/>
    </dgm:pt>
    <dgm:pt modelId="{6C2306F5-41A9-446D-A0E6-DD1C9E36CE1F}" type="pres">
      <dgm:prSet presAssocID="{58CED554-CC75-42AE-8CA9-8F2490CC24D1}" presName="node" presStyleLbl="node1" presStyleIdx="3" presStyleCnt="4">
        <dgm:presLayoutVars>
          <dgm:bulletEnabled val="1"/>
        </dgm:presLayoutVars>
      </dgm:prSet>
      <dgm:spPr/>
      <dgm:t>
        <a:bodyPr/>
        <a:lstStyle/>
        <a:p>
          <a:endParaRPr lang="es-PE"/>
        </a:p>
      </dgm:t>
    </dgm:pt>
  </dgm:ptLst>
  <dgm:cxnLst>
    <dgm:cxn modelId="{826D400C-706C-4633-B306-5F52E25F8A27}" type="presOf" srcId="{FB4C6D63-1F32-4B2C-901A-4AF26EC3B355}" destId="{A2C70A4E-A729-43D0-A622-06F9F8E31A3E}" srcOrd="0" destOrd="0" presId="urn:microsoft.com/office/officeart/2005/8/layout/equation1"/>
    <dgm:cxn modelId="{8CCB8E8F-7D05-4459-ABA9-BE2A5A9D0E7E}" srcId="{D185639C-CF56-4E43-9640-28C1E7DE1F6E}" destId="{58CED554-CC75-42AE-8CA9-8F2490CC24D1}" srcOrd="3" destOrd="0" parTransId="{62C83BDE-091E-4760-A54C-106E621CF40A}" sibTransId="{8B9B72F7-84DA-4C64-BCB7-1DCFDB996A75}"/>
    <dgm:cxn modelId="{AEB22EF9-2B23-4D67-8EA1-8CC21B6D67FF}" srcId="{D185639C-CF56-4E43-9640-28C1E7DE1F6E}" destId="{DCE7F8CE-1229-4D58-A290-6AD154B5FEA2}" srcOrd="2" destOrd="0" parTransId="{E9FC3F01-B2B1-4B4F-ABC5-01F3B96814C6}" sibTransId="{ACB24488-F053-4C23-9433-D0D50C06DEF4}"/>
    <dgm:cxn modelId="{07EE11CC-44E4-4B16-B4E9-DFBB13EC34FF}" type="presOf" srcId="{F67B38FA-61D6-4A33-8BC3-96DE4F3651D5}" destId="{9D444FB7-F163-4E53-8712-F167B4D4E520}" srcOrd="0" destOrd="0" presId="urn:microsoft.com/office/officeart/2005/8/layout/equation1"/>
    <dgm:cxn modelId="{EF3C2914-2F21-4BFE-8AD7-6EA5847B0D54}" type="presOf" srcId="{ED2EEEF7-A58E-4C03-AA2A-8B772087BE57}" destId="{670B079E-1914-40E9-92EA-30809CEC397A}" srcOrd="0" destOrd="0" presId="urn:microsoft.com/office/officeart/2005/8/layout/equation1"/>
    <dgm:cxn modelId="{46473591-019B-4B8D-B750-F0997915120D}" srcId="{D185639C-CF56-4E43-9640-28C1E7DE1F6E}" destId="{ED2EEEF7-A58E-4C03-AA2A-8B772087BE57}" srcOrd="1" destOrd="0" parTransId="{BC5473A0-99A7-426E-AD9A-4D789EFEF78B}" sibTransId="{F67B38FA-61D6-4A33-8BC3-96DE4F3651D5}"/>
    <dgm:cxn modelId="{59AE5D77-A205-49DF-95BE-75C47B91A03D}" type="presOf" srcId="{ACB24488-F053-4C23-9433-D0D50C06DEF4}" destId="{DB06C5F8-DAF4-4606-9AAF-32D393D80C3C}" srcOrd="0" destOrd="0" presId="urn:microsoft.com/office/officeart/2005/8/layout/equation1"/>
    <dgm:cxn modelId="{E029CBE3-B4C8-406A-BE83-BDCE5152BA64}" type="presOf" srcId="{58CED554-CC75-42AE-8CA9-8F2490CC24D1}" destId="{6C2306F5-41A9-446D-A0E6-DD1C9E36CE1F}" srcOrd="0" destOrd="0" presId="urn:microsoft.com/office/officeart/2005/8/layout/equation1"/>
    <dgm:cxn modelId="{3F14FC64-C106-4080-9F6B-7290B70ECB4D}" type="presOf" srcId="{D185639C-CF56-4E43-9640-28C1E7DE1F6E}" destId="{FE7C903B-80AF-47F3-A01D-4160E01078E3}" srcOrd="0" destOrd="0" presId="urn:microsoft.com/office/officeart/2005/8/layout/equation1"/>
    <dgm:cxn modelId="{CB68ACDF-5FB5-4C9F-927B-48641915A370}" type="presOf" srcId="{A1E21480-EBF6-4E61-AF09-7CE7C1374246}" destId="{4D089C87-EE1F-4A04-BBE1-A35BF5A0DCF1}" srcOrd="0" destOrd="0" presId="urn:microsoft.com/office/officeart/2005/8/layout/equation1"/>
    <dgm:cxn modelId="{A8765D06-4AAF-4324-BC20-0C649360CE16}" srcId="{D185639C-CF56-4E43-9640-28C1E7DE1F6E}" destId="{FB4C6D63-1F32-4B2C-901A-4AF26EC3B355}" srcOrd="0" destOrd="0" parTransId="{95B80CF4-BCCA-456D-BF5D-9FC296605713}" sibTransId="{A1E21480-EBF6-4E61-AF09-7CE7C1374246}"/>
    <dgm:cxn modelId="{91F99621-5024-4FEA-822B-16891419D7C1}" type="presOf" srcId="{DCE7F8CE-1229-4D58-A290-6AD154B5FEA2}" destId="{B1A4D3B8-8966-49A6-BDF2-948B83557F17}" srcOrd="0" destOrd="0" presId="urn:microsoft.com/office/officeart/2005/8/layout/equation1"/>
    <dgm:cxn modelId="{4B89CCDE-DF43-46C0-9B9A-4D04243E6EA8}" type="presParOf" srcId="{FE7C903B-80AF-47F3-A01D-4160E01078E3}" destId="{A2C70A4E-A729-43D0-A622-06F9F8E31A3E}" srcOrd="0" destOrd="0" presId="urn:microsoft.com/office/officeart/2005/8/layout/equation1"/>
    <dgm:cxn modelId="{E49D81F6-F93E-4E2D-8515-3CCF2EB5F87A}" type="presParOf" srcId="{FE7C903B-80AF-47F3-A01D-4160E01078E3}" destId="{25A7770A-4B91-41A2-832D-455C0B80F3C3}" srcOrd="1" destOrd="0" presId="urn:microsoft.com/office/officeart/2005/8/layout/equation1"/>
    <dgm:cxn modelId="{D293CDC9-6EC3-427B-A105-B2D3124703AF}" type="presParOf" srcId="{FE7C903B-80AF-47F3-A01D-4160E01078E3}" destId="{4D089C87-EE1F-4A04-BBE1-A35BF5A0DCF1}" srcOrd="2" destOrd="0" presId="urn:microsoft.com/office/officeart/2005/8/layout/equation1"/>
    <dgm:cxn modelId="{36833837-0A78-41D6-8D63-8F006AA6E2E3}" type="presParOf" srcId="{FE7C903B-80AF-47F3-A01D-4160E01078E3}" destId="{0613B3C8-3504-4C66-95FE-EB28F0E33F40}" srcOrd="3" destOrd="0" presId="urn:microsoft.com/office/officeart/2005/8/layout/equation1"/>
    <dgm:cxn modelId="{42E38646-5831-4F41-A7B7-E4C764621792}" type="presParOf" srcId="{FE7C903B-80AF-47F3-A01D-4160E01078E3}" destId="{670B079E-1914-40E9-92EA-30809CEC397A}" srcOrd="4" destOrd="0" presId="urn:microsoft.com/office/officeart/2005/8/layout/equation1"/>
    <dgm:cxn modelId="{3FCAD14A-5CEB-41B6-A4CB-072527FF7BA2}" type="presParOf" srcId="{FE7C903B-80AF-47F3-A01D-4160E01078E3}" destId="{9797D21C-DDDF-49A2-A229-5105FB253B76}" srcOrd="5" destOrd="0" presId="urn:microsoft.com/office/officeart/2005/8/layout/equation1"/>
    <dgm:cxn modelId="{77DEB6E8-8C15-4B0F-ADA6-51B4F4A627E1}" type="presParOf" srcId="{FE7C903B-80AF-47F3-A01D-4160E01078E3}" destId="{9D444FB7-F163-4E53-8712-F167B4D4E520}" srcOrd="6" destOrd="0" presId="urn:microsoft.com/office/officeart/2005/8/layout/equation1"/>
    <dgm:cxn modelId="{5B43A4E3-DBBA-4A8E-B0FF-1EAC67B209B8}" type="presParOf" srcId="{FE7C903B-80AF-47F3-A01D-4160E01078E3}" destId="{763820F1-87D5-450D-B125-92354BA49D69}" srcOrd="7" destOrd="0" presId="urn:microsoft.com/office/officeart/2005/8/layout/equation1"/>
    <dgm:cxn modelId="{CFADA0D6-0F5F-4B4C-926A-FCDA192B9C62}" type="presParOf" srcId="{FE7C903B-80AF-47F3-A01D-4160E01078E3}" destId="{B1A4D3B8-8966-49A6-BDF2-948B83557F17}" srcOrd="8" destOrd="0" presId="urn:microsoft.com/office/officeart/2005/8/layout/equation1"/>
    <dgm:cxn modelId="{06F4CBFF-E845-4408-956F-CF0F2B0AF741}" type="presParOf" srcId="{FE7C903B-80AF-47F3-A01D-4160E01078E3}" destId="{19C199C5-2FE0-44A1-8EA8-D69FD78203F6}" srcOrd="9" destOrd="0" presId="urn:microsoft.com/office/officeart/2005/8/layout/equation1"/>
    <dgm:cxn modelId="{85FEA714-C168-45C3-B79A-98CED3654463}" type="presParOf" srcId="{FE7C903B-80AF-47F3-A01D-4160E01078E3}" destId="{DB06C5F8-DAF4-4606-9AAF-32D393D80C3C}" srcOrd="10" destOrd="0" presId="urn:microsoft.com/office/officeart/2005/8/layout/equation1"/>
    <dgm:cxn modelId="{5F8134A7-CF9F-4CBB-AC79-DAAEEEAD6122}" type="presParOf" srcId="{FE7C903B-80AF-47F3-A01D-4160E01078E3}" destId="{C8CA8231-C8C2-46A6-86D1-D15DBC85103C}" srcOrd="11" destOrd="0" presId="urn:microsoft.com/office/officeart/2005/8/layout/equation1"/>
    <dgm:cxn modelId="{30D99C0A-29F8-4F4F-8DAF-61E506BC7D1A}" type="presParOf" srcId="{FE7C903B-80AF-47F3-A01D-4160E01078E3}" destId="{6C2306F5-41A9-446D-A0E6-DD1C9E36CE1F}" srcOrd="12" destOrd="0" presId="urn:microsoft.com/office/officeart/2005/8/layout/equati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BA08199E-C98B-49C5-BE4D-3B061F2644AA}"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s-PE"/>
        </a:p>
      </dgm:t>
    </dgm:pt>
    <dgm:pt modelId="{A2FBF0B5-9601-468E-A28C-C795E237AB1F}">
      <dgm:prSet phldrT="[Texto]"/>
      <dgm:spPr/>
      <dgm:t>
        <a:bodyPr/>
        <a:lstStyle/>
        <a:p>
          <a:r>
            <a:rPr lang="es-PE" dirty="0" smtClean="0"/>
            <a:t>Formulación de la matriz de monitoreo y evaluación del PEI</a:t>
          </a:r>
          <a:endParaRPr lang="es-PE" dirty="0"/>
        </a:p>
      </dgm:t>
    </dgm:pt>
    <dgm:pt modelId="{5CC4C5FF-3518-4160-A92D-C3B6A9806986}" type="parTrans" cxnId="{4FB8EB8C-BE37-4CCF-9562-F4221A699E42}">
      <dgm:prSet/>
      <dgm:spPr/>
      <dgm:t>
        <a:bodyPr/>
        <a:lstStyle/>
        <a:p>
          <a:endParaRPr lang="es-PE"/>
        </a:p>
      </dgm:t>
    </dgm:pt>
    <dgm:pt modelId="{37895EB7-3D98-4AB4-B7AE-5073CC9553E2}" type="sibTrans" cxnId="{4FB8EB8C-BE37-4CCF-9562-F4221A699E42}">
      <dgm:prSet/>
      <dgm:spPr/>
      <dgm:t>
        <a:bodyPr/>
        <a:lstStyle/>
        <a:p>
          <a:endParaRPr lang="es-PE"/>
        </a:p>
      </dgm:t>
    </dgm:pt>
    <dgm:pt modelId="{65ACF9B8-D4C0-4CBD-9760-3083B41ABEAE}">
      <dgm:prSet phldrT="[Texto]"/>
      <dgm:spPr/>
      <dgm:t>
        <a:bodyPr/>
        <a:lstStyle/>
        <a:p>
          <a:r>
            <a:rPr lang="es-PE" dirty="0" smtClean="0"/>
            <a:t>Realización del taller de presentación y validación de la propuesta del PEI</a:t>
          </a:r>
          <a:endParaRPr lang="es-PE" dirty="0"/>
        </a:p>
      </dgm:t>
    </dgm:pt>
    <dgm:pt modelId="{339FC12C-7381-47EE-BCE7-D69F74AE48A1}" type="parTrans" cxnId="{9CF0FABE-6728-4E9B-8859-E77449A2B813}">
      <dgm:prSet/>
      <dgm:spPr/>
      <dgm:t>
        <a:bodyPr/>
        <a:lstStyle/>
        <a:p>
          <a:endParaRPr lang="es-PE"/>
        </a:p>
      </dgm:t>
    </dgm:pt>
    <dgm:pt modelId="{CFC44CB0-5C60-434D-90A2-CDD222B134C2}" type="sibTrans" cxnId="{9CF0FABE-6728-4E9B-8859-E77449A2B813}">
      <dgm:prSet/>
      <dgm:spPr/>
      <dgm:t>
        <a:bodyPr/>
        <a:lstStyle/>
        <a:p>
          <a:endParaRPr lang="es-PE"/>
        </a:p>
      </dgm:t>
    </dgm:pt>
    <dgm:pt modelId="{CFA0F690-B5BC-419A-A69E-C41FB2C85085}">
      <dgm:prSet phldrT="[Texto]"/>
      <dgm:spPr/>
      <dgm:t>
        <a:bodyPr/>
        <a:lstStyle/>
        <a:p>
          <a:r>
            <a:rPr lang="es-PE" dirty="0" smtClean="0"/>
            <a:t>Redacción y aprobación del PEI</a:t>
          </a:r>
          <a:endParaRPr lang="es-PE" dirty="0"/>
        </a:p>
      </dgm:t>
    </dgm:pt>
    <dgm:pt modelId="{1E92D86F-9CE4-432B-BCFD-2751EA386FBB}" type="parTrans" cxnId="{EDC13352-DD76-4074-80F7-C8EEC7FE9F71}">
      <dgm:prSet/>
      <dgm:spPr/>
      <dgm:t>
        <a:bodyPr/>
        <a:lstStyle/>
        <a:p>
          <a:endParaRPr lang="es-PE"/>
        </a:p>
      </dgm:t>
    </dgm:pt>
    <dgm:pt modelId="{94F5E0AF-D0A4-4540-A562-EF9B8DD3D9C9}" type="sibTrans" cxnId="{EDC13352-DD76-4074-80F7-C8EEC7FE9F71}">
      <dgm:prSet/>
      <dgm:spPr/>
      <dgm:t>
        <a:bodyPr/>
        <a:lstStyle/>
        <a:p>
          <a:endParaRPr lang="es-PE"/>
        </a:p>
      </dgm:t>
    </dgm:pt>
    <dgm:pt modelId="{699A65A6-C9D2-4D30-B595-9B9940A4FEBC}" type="pres">
      <dgm:prSet presAssocID="{BA08199E-C98B-49C5-BE4D-3B061F2644AA}" presName="diagram" presStyleCnt="0">
        <dgm:presLayoutVars>
          <dgm:dir/>
          <dgm:resizeHandles val="exact"/>
        </dgm:presLayoutVars>
      </dgm:prSet>
      <dgm:spPr/>
      <dgm:t>
        <a:bodyPr/>
        <a:lstStyle/>
        <a:p>
          <a:endParaRPr lang="es-PE"/>
        </a:p>
      </dgm:t>
    </dgm:pt>
    <dgm:pt modelId="{6BF53E13-3012-412A-8C70-6E34C3BEBB17}" type="pres">
      <dgm:prSet presAssocID="{A2FBF0B5-9601-468E-A28C-C795E237AB1F}" presName="node" presStyleLbl="node1" presStyleIdx="0" presStyleCnt="3">
        <dgm:presLayoutVars>
          <dgm:bulletEnabled val="1"/>
        </dgm:presLayoutVars>
      </dgm:prSet>
      <dgm:spPr/>
      <dgm:t>
        <a:bodyPr/>
        <a:lstStyle/>
        <a:p>
          <a:endParaRPr lang="es-PE"/>
        </a:p>
      </dgm:t>
    </dgm:pt>
    <dgm:pt modelId="{6CAB4660-0598-4D13-9779-313EED205F68}" type="pres">
      <dgm:prSet presAssocID="{37895EB7-3D98-4AB4-B7AE-5073CC9553E2}" presName="sibTrans" presStyleCnt="0"/>
      <dgm:spPr/>
    </dgm:pt>
    <dgm:pt modelId="{1166F12B-78D2-4C98-8929-B1DE5DFF3C51}" type="pres">
      <dgm:prSet presAssocID="{65ACF9B8-D4C0-4CBD-9760-3083B41ABEAE}" presName="node" presStyleLbl="node1" presStyleIdx="1" presStyleCnt="3">
        <dgm:presLayoutVars>
          <dgm:bulletEnabled val="1"/>
        </dgm:presLayoutVars>
      </dgm:prSet>
      <dgm:spPr/>
      <dgm:t>
        <a:bodyPr/>
        <a:lstStyle/>
        <a:p>
          <a:endParaRPr lang="es-PE"/>
        </a:p>
      </dgm:t>
    </dgm:pt>
    <dgm:pt modelId="{FCA24FAF-E5D2-4E8D-BB2D-A025D2E663ED}" type="pres">
      <dgm:prSet presAssocID="{CFC44CB0-5C60-434D-90A2-CDD222B134C2}" presName="sibTrans" presStyleCnt="0"/>
      <dgm:spPr/>
    </dgm:pt>
    <dgm:pt modelId="{5604373C-89EB-4204-8E32-90294570DB43}" type="pres">
      <dgm:prSet presAssocID="{CFA0F690-B5BC-419A-A69E-C41FB2C85085}" presName="node" presStyleLbl="node1" presStyleIdx="2" presStyleCnt="3">
        <dgm:presLayoutVars>
          <dgm:bulletEnabled val="1"/>
        </dgm:presLayoutVars>
      </dgm:prSet>
      <dgm:spPr/>
      <dgm:t>
        <a:bodyPr/>
        <a:lstStyle/>
        <a:p>
          <a:endParaRPr lang="es-PE"/>
        </a:p>
      </dgm:t>
    </dgm:pt>
  </dgm:ptLst>
  <dgm:cxnLst>
    <dgm:cxn modelId="{4EACA100-418C-465C-BC69-5F0758F90BFA}" type="presOf" srcId="{BA08199E-C98B-49C5-BE4D-3B061F2644AA}" destId="{699A65A6-C9D2-4D30-B595-9B9940A4FEBC}" srcOrd="0" destOrd="0" presId="urn:microsoft.com/office/officeart/2005/8/layout/default"/>
    <dgm:cxn modelId="{4FB8EB8C-BE37-4CCF-9562-F4221A699E42}" srcId="{BA08199E-C98B-49C5-BE4D-3B061F2644AA}" destId="{A2FBF0B5-9601-468E-A28C-C795E237AB1F}" srcOrd="0" destOrd="0" parTransId="{5CC4C5FF-3518-4160-A92D-C3B6A9806986}" sibTransId="{37895EB7-3D98-4AB4-B7AE-5073CC9553E2}"/>
    <dgm:cxn modelId="{98C9155A-FC85-4221-92B4-B9677FF40617}" type="presOf" srcId="{A2FBF0B5-9601-468E-A28C-C795E237AB1F}" destId="{6BF53E13-3012-412A-8C70-6E34C3BEBB17}" srcOrd="0" destOrd="0" presId="urn:microsoft.com/office/officeart/2005/8/layout/default"/>
    <dgm:cxn modelId="{21355B3C-ADD0-41F8-9BC1-3BE72746AB6D}" type="presOf" srcId="{65ACF9B8-D4C0-4CBD-9760-3083B41ABEAE}" destId="{1166F12B-78D2-4C98-8929-B1DE5DFF3C51}" srcOrd="0" destOrd="0" presId="urn:microsoft.com/office/officeart/2005/8/layout/default"/>
    <dgm:cxn modelId="{EDC13352-DD76-4074-80F7-C8EEC7FE9F71}" srcId="{BA08199E-C98B-49C5-BE4D-3B061F2644AA}" destId="{CFA0F690-B5BC-419A-A69E-C41FB2C85085}" srcOrd="2" destOrd="0" parTransId="{1E92D86F-9CE4-432B-BCFD-2751EA386FBB}" sibTransId="{94F5E0AF-D0A4-4540-A562-EF9B8DD3D9C9}"/>
    <dgm:cxn modelId="{908BBB01-7C49-44B4-A96F-7BC1F8D1E2F8}" type="presOf" srcId="{CFA0F690-B5BC-419A-A69E-C41FB2C85085}" destId="{5604373C-89EB-4204-8E32-90294570DB43}" srcOrd="0" destOrd="0" presId="urn:microsoft.com/office/officeart/2005/8/layout/default"/>
    <dgm:cxn modelId="{9CF0FABE-6728-4E9B-8859-E77449A2B813}" srcId="{BA08199E-C98B-49C5-BE4D-3B061F2644AA}" destId="{65ACF9B8-D4C0-4CBD-9760-3083B41ABEAE}" srcOrd="1" destOrd="0" parTransId="{339FC12C-7381-47EE-BCE7-D69F74AE48A1}" sibTransId="{CFC44CB0-5C60-434D-90A2-CDD222B134C2}"/>
    <dgm:cxn modelId="{E91F8F19-E588-44A5-8BCF-8809A7351D2A}" type="presParOf" srcId="{699A65A6-C9D2-4D30-B595-9B9940A4FEBC}" destId="{6BF53E13-3012-412A-8C70-6E34C3BEBB17}" srcOrd="0" destOrd="0" presId="urn:microsoft.com/office/officeart/2005/8/layout/default"/>
    <dgm:cxn modelId="{E1EE9DCD-0EB4-4912-A911-DFA31D6B740A}" type="presParOf" srcId="{699A65A6-C9D2-4D30-B595-9B9940A4FEBC}" destId="{6CAB4660-0598-4D13-9779-313EED205F68}" srcOrd="1" destOrd="0" presId="urn:microsoft.com/office/officeart/2005/8/layout/default"/>
    <dgm:cxn modelId="{125717F8-EC49-4494-9130-E0CCA7A0C080}" type="presParOf" srcId="{699A65A6-C9D2-4D30-B595-9B9940A4FEBC}" destId="{1166F12B-78D2-4C98-8929-B1DE5DFF3C51}" srcOrd="2" destOrd="0" presId="urn:microsoft.com/office/officeart/2005/8/layout/default"/>
    <dgm:cxn modelId="{74EAAA75-C20B-4B74-8D09-1DBB74016B7C}" type="presParOf" srcId="{699A65A6-C9D2-4D30-B595-9B9940A4FEBC}" destId="{FCA24FAF-E5D2-4E8D-BB2D-A025D2E663ED}" srcOrd="3" destOrd="0" presId="urn:microsoft.com/office/officeart/2005/8/layout/default"/>
    <dgm:cxn modelId="{B917BB1F-745A-4BB4-9493-8A3DBFE61F08}" type="presParOf" srcId="{699A65A6-C9D2-4D30-B595-9B9940A4FEBC}" destId="{5604373C-89EB-4204-8E32-90294570DB43}" srcOrd="4"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5A456891-D5AD-471D-9089-D60E8CAEA70A}"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s-PE"/>
        </a:p>
      </dgm:t>
    </dgm:pt>
    <dgm:pt modelId="{5011058F-9D8C-49B9-A222-F0CFD8A5DAE8}">
      <dgm:prSet phldrT="[Texto]"/>
      <dgm:spPr/>
      <dgm:t>
        <a:bodyPr/>
        <a:lstStyle/>
        <a:p>
          <a:r>
            <a:rPr lang="es-PE" dirty="0" smtClean="0"/>
            <a:t>Actualización de datos y diagnóstico situacional</a:t>
          </a:r>
          <a:endParaRPr lang="es-PE" dirty="0"/>
        </a:p>
      </dgm:t>
    </dgm:pt>
    <dgm:pt modelId="{B21CF5CF-87C4-4094-99FA-20A21FCEE516}" type="parTrans" cxnId="{44D5BFFE-6A21-4634-BC73-1322FC9EF0AD}">
      <dgm:prSet/>
      <dgm:spPr/>
      <dgm:t>
        <a:bodyPr/>
        <a:lstStyle/>
        <a:p>
          <a:endParaRPr lang="es-PE"/>
        </a:p>
      </dgm:t>
    </dgm:pt>
    <dgm:pt modelId="{D62D7B4C-CDA1-4E33-BC46-0CF8B994AB59}" type="sibTrans" cxnId="{44D5BFFE-6A21-4634-BC73-1322FC9EF0AD}">
      <dgm:prSet/>
      <dgm:spPr/>
      <dgm:t>
        <a:bodyPr/>
        <a:lstStyle/>
        <a:p>
          <a:endParaRPr lang="es-PE"/>
        </a:p>
      </dgm:t>
    </dgm:pt>
    <dgm:pt modelId="{C6E71EAA-AB84-4C2D-9D30-DA6BDBEE7FD6}">
      <dgm:prSet phldrT="[Texto]"/>
      <dgm:spPr/>
      <dgm:t>
        <a:bodyPr/>
        <a:lstStyle/>
        <a:p>
          <a:r>
            <a:rPr lang="es-PE" dirty="0" smtClean="0"/>
            <a:t>Planteamiento de actividades en relación a objetivos </a:t>
          </a:r>
          <a:endParaRPr lang="es-PE" dirty="0"/>
        </a:p>
      </dgm:t>
    </dgm:pt>
    <dgm:pt modelId="{2E292A21-8C20-4EDE-A6EB-8521463B4243}" type="parTrans" cxnId="{0EC8AA70-6EFC-44D8-B5FE-BC98AED07349}">
      <dgm:prSet/>
      <dgm:spPr/>
      <dgm:t>
        <a:bodyPr/>
        <a:lstStyle/>
        <a:p>
          <a:endParaRPr lang="es-PE"/>
        </a:p>
      </dgm:t>
    </dgm:pt>
    <dgm:pt modelId="{740A3158-79AB-4BE3-AC97-28D8D465FBF5}" type="sibTrans" cxnId="{0EC8AA70-6EFC-44D8-B5FE-BC98AED07349}">
      <dgm:prSet/>
      <dgm:spPr/>
      <dgm:t>
        <a:bodyPr/>
        <a:lstStyle/>
        <a:p>
          <a:endParaRPr lang="es-PE"/>
        </a:p>
      </dgm:t>
    </dgm:pt>
    <dgm:pt modelId="{6DF91D86-D3C6-4680-BD98-BAFF3EB6ED76}">
      <dgm:prSet phldrT="[Texto]"/>
      <dgm:spPr/>
      <dgm:t>
        <a:bodyPr/>
        <a:lstStyle/>
        <a:p>
          <a:r>
            <a:rPr lang="es-PE" dirty="0" smtClean="0"/>
            <a:t>Planteamiento de la organización institucional</a:t>
          </a:r>
          <a:endParaRPr lang="es-PE" dirty="0"/>
        </a:p>
      </dgm:t>
    </dgm:pt>
    <dgm:pt modelId="{B21F2F75-7E47-415B-B832-3F626F06D929}" type="parTrans" cxnId="{11FEE1DC-39FB-4304-82FE-41BD6F9FD21E}">
      <dgm:prSet/>
      <dgm:spPr/>
      <dgm:t>
        <a:bodyPr/>
        <a:lstStyle/>
        <a:p>
          <a:endParaRPr lang="es-PE"/>
        </a:p>
      </dgm:t>
    </dgm:pt>
    <dgm:pt modelId="{CB0BB593-294E-47DE-9C17-ACDEB7CF89B4}" type="sibTrans" cxnId="{11FEE1DC-39FB-4304-82FE-41BD6F9FD21E}">
      <dgm:prSet/>
      <dgm:spPr/>
      <dgm:t>
        <a:bodyPr/>
        <a:lstStyle/>
        <a:p>
          <a:endParaRPr lang="es-PE"/>
        </a:p>
      </dgm:t>
    </dgm:pt>
    <dgm:pt modelId="{5F2A93AC-DA22-43A6-A5F7-0E6DC7B5BC64}">
      <dgm:prSet phldrT="[Texto]"/>
      <dgm:spPr/>
      <dgm:t>
        <a:bodyPr/>
        <a:lstStyle/>
        <a:p>
          <a:r>
            <a:rPr lang="es-PE" dirty="0" smtClean="0"/>
            <a:t>Programación de la distribución del tiempo</a:t>
          </a:r>
          <a:endParaRPr lang="es-PE" dirty="0"/>
        </a:p>
      </dgm:t>
    </dgm:pt>
    <dgm:pt modelId="{7B60B09F-DD3D-494D-8C20-D914EE2003C8}" type="parTrans" cxnId="{22773818-F70C-4015-967A-009FB62CFEA1}">
      <dgm:prSet/>
      <dgm:spPr/>
      <dgm:t>
        <a:bodyPr/>
        <a:lstStyle/>
        <a:p>
          <a:endParaRPr lang="es-PE"/>
        </a:p>
      </dgm:t>
    </dgm:pt>
    <dgm:pt modelId="{7166DB09-59D1-406E-9A7E-A2E0F293A264}" type="sibTrans" cxnId="{22773818-F70C-4015-967A-009FB62CFEA1}">
      <dgm:prSet/>
      <dgm:spPr/>
      <dgm:t>
        <a:bodyPr/>
        <a:lstStyle/>
        <a:p>
          <a:endParaRPr lang="es-PE"/>
        </a:p>
      </dgm:t>
    </dgm:pt>
    <dgm:pt modelId="{273D4110-7BC2-44FA-98C7-3E3BF314CB1C}">
      <dgm:prSet phldrT="[Texto]"/>
      <dgm:spPr/>
      <dgm:t>
        <a:bodyPr/>
        <a:lstStyle/>
        <a:p>
          <a:r>
            <a:rPr lang="es-PE" dirty="0" smtClean="0"/>
            <a:t>Inclusión de anexos</a:t>
          </a:r>
          <a:endParaRPr lang="es-PE" dirty="0"/>
        </a:p>
      </dgm:t>
    </dgm:pt>
    <dgm:pt modelId="{220DBE10-186B-4955-B6DC-6D761C3B6CE3}" type="parTrans" cxnId="{D5A9EBEC-744F-41FA-9C8F-9BD48287617B}">
      <dgm:prSet/>
      <dgm:spPr/>
      <dgm:t>
        <a:bodyPr/>
        <a:lstStyle/>
        <a:p>
          <a:endParaRPr lang="es-PE"/>
        </a:p>
      </dgm:t>
    </dgm:pt>
    <dgm:pt modelId="{F3E753E4-9DBC-422E-92F1-108C1B891C11}" type="sibTrans" cxnId="{D5A9EBEC-744F-41FA-9C8F-9BD48287617B}">
      <dgm:prSet/>
      <dgm:spPr/>
      <dgm:t>
        <a:bodyPr/>
        <a:lstStyle/>
        <a:p>
          <a:endParaRPr lang="es-PE"/>
        </a:p>
      </dgm:t>
    </dgm:pt>
    <dgm:pt modelId="{66F11DCE-11B7-4ED7-9BAA-F61F53AB5990}" type="pres">
      <dgm:prSet presAssocID="{5A456891-D5AD-471D-9089-D60E8CAEA70A}" presName="diagram" presStyleCnt="0">
        <dgm:presLayoutVars>
          <dgm:dir/>
          <dgm:resizeHandles val="exact"/>
        </dgm:presLayoutVars>
      </dgm:prSet>
      <dgm:spPr/>
      <dgm:t>
        <a:bodyPr/>
        <a:lstStyle/>
        <a:p>
          <a:endParaRPr lang="es-PE"/>
        </a:p>
      </dgm:t>
    </dgm:pt>
    <dgm:pt modelId="{585DD3F1-0E8A-4891-B3CA-58C5EA647284}" type="pres">
      <dgm:prSet presAssocID="{5011058F-9D8C-49B9-A222-F0CFD8A5DAE8}" presName="node" presStyleLbl="node1" presStyleIdx="0" presStyleCnt="5">
        <dgm:presLayoutVars>
          <dgm:bulletEnabled val="1"/>
        </dgm:presLayoutVars>
      </dgm:prSet>
      <dgm:spPr/>
      <dgm:t>
        <a:bodyPr/>
        <a:lstStyle/>
        <a:p>
          <a:endParaRPr lang="es-PE"/>
        </a:p>
      </dgm:t>
    </dgm:pt>
    <dgm:pt modelId="{C9D05730-8878-43A0-81FF-22C32FA57273}" type="pres">
      <dgm:prSet presAssocID="{D62D7B4C-CDA1-4E33-BC46-0CF8B994AB59}" presName="sibTrans" presStyleCnt="0"/>
      <dgm:spPr/>
    </dgm:pt>
    <dgm:pt modelId="{3AF1E035-3615-462C-BEEA-A29ECFE25A0A}" type="pres">
      <dgm:prSet presAssocID="{C6E71EAA-AB84-4C2D-9D30-DA6BDBEE7FD6}" presName="node" presStyleLbl="node1" presStyleIdx="1" presStyleCnt="5">
        <dgm:presLayoutVars>
          <dgm:bulletEnabled val="1"/>
        </dgm:presLayoutVars>
      </dgm:prSet>
      <dgm:spPr/>
      <dgm:t>
        <a:bodyPr/>
        <a:lstStyle/>
        <a:p>
          <a:endParaRPr lang="es-PE"/>
        </a:p>
      </dgm:t>
    </dgm:pt>
    <dgm:pt modelId="{017B6553-9AEB-492D-A29D-033BC858388A}" type="pres">
      <dgm:prSet presAssocID="{740A3158-79AB-4BE3-AC97-28D8D465FBF5}" presName="sibTrans" presStyleCnt="0"/>
      <dgm:spPr/>
    </dgm:pt>
    <dgm:pt modelId="{80B1E510-74BD-48FA-95CB-E3FD22A32747}" type="pres">
      <dgm:prSet presAssocID="{6DF91D86-D3C6-4680-BD98-BAFF3EB6ED76}" presName="node" presStyleLbl="node1" presStyleIdx="2" presStyleCnt="5">
        <dgm:presLayoutVars>
          <dgm:bulletEnabled val="1"/>
        </dgm:presLayoutVars>
      </dgm:prSet>
      <dgm:spPr/>
      <dgm:t>
        <a:bodyPr/>
        <a:lstStyle/>
        <a:p>
          <a:endParaRPr lang="es-PE"/>
        </a:p>
      </dgm:t>
    </dgm:pt>
    <dgm:pt modelId="{BD60051F-5BF5-432D-AE11-2F518F12935F}" type="pres">
      <dgm:prSet presAssocID="{CB0BB593-294E-47DE-9C17-ACDEB7CF89B4}" presName="sibTrans" presStyleCnt="0"/>
      <dgm:spPr/>
    </dgm:pt>
    <dgm:pt modelId="{A25FFF1E-BB3F-4E73-960A-DD6FBC9C929C}" type="pres">
      <dgm:prSet presAssocID="{5F2A93AC-DA22-43A6-A5F7-0E6DC7B5BC64}" presName="node" presStyleLbl="node1" presStyleIdx="3" presStyleCnt="5">
        <dgm:presLayoutVars>
          <dgm:bulletEnabled val="1"/>
        </dgm:presLayoutVars>
      </dgm:prSet>
      <dgm:spPr/>
      <dgm:t>
        <a:bodyPr/>
        <a:lstStyle/>
        <a:p>
          <a:endParaRPr lang="es-PE"/>
        </a:p>
      </dgm:t>
    </dgm:pt>
    <dgm:pt modelId="{09D26732-9CDA-4513-9044-1A4C0993301C}" type="pres">
      <dgm:prSet presAssocID="{7166DB09-59D1-406E-9A7E-A2E0F293A264}" presName="sibTrans" presStyleCnt="0"/>
      <dgm:spPr/>
    </dgm:pt>
    <dgm:pt modelId="{34CD9E88-312F-40A6-8B8A-28B348A5F369}" type="pres">
      <dgm:prSet presAssocID="{273D4110-7BC2-44FA-98C7-3E3BF314CB1C}" presName="node" presStyleLbl="node1" presStyleIdx="4" presStyleCnt="5">
        <dgm:presLayoutVars>
          <dgm:bulletEnabled val="1"/>
        </dgm:presLayoutVars>
      </dgm:prSet>
      <dgm:spPr/>
      <dgm:t>
        <a:bodyPr/>
        <a:lstStyle/>
        <a:p>
          <a:endParaRPr lang="es-PE"/>
        </a:p>
      </dgm:t>
    </dgm:pt>
  </dgm:ptLst>
  <dgm:cxnLst>
    <dgm:cxn modelId="{11FEE1DC-39FB-4304-82FE-41BD6F9FD21E}" srcId="{5A456891-D5AD-471D-9089-D60E8CAEA70A}" destId="{6DF91D86-D3C6-4680-BD98-BAFF3EB6ED76}" srcOrd="2" destOrd="0" parTransId="{B21F2F75-7E47-415B-B832-3F626F06D929}" sibTransId="{CB0BB593-294E-47DE-9C17-ACDEB7CF89B4}"/>
    <dgm:cxn modelId="{44D5BFFE-6A21-4634-BC73-1322FC9EF0AD}" srcId="{5A456891-D5AD-471D-9089-D60E8CAEA70A}" destId="{5011058F-9D8C-49B9-A222-F0CFD8A5DAE8}" srcOrd="0" destOrd="0" parTransId="{B21CF5CF-87C4-4094-99FA-20A21FCEE516}" sibTransId="{D62D7B4C-CDA1-4E33-BC46-0CF8B994AB59}"/>
    <dgm:cxn modelId="{4FCFA0AF-F6B1-411A-89C1-3CD46EBCABC9}" type="presOf" srcId="{5A456891-D5AD-471D-9089-D60E8CAEA70A}" destId="{66F11DCE-11B7-4ED7-9BAA-F61F53AB5990}" srcOrd="0" destOrd="0" presId="urn:microsoft.com/office/officeart/2005/8/layout/default"/>
    <dgm:cxn modelId="{438BAC25-4D99-44E9-8B27-FE492A718CE1}" type="presOf" srcId="{273D4110-7BC2-44FA-98C7-3E3BF314CB1C}" destId="{34CD9E88-312F-40A6-8B8A-28B348A5F369}" srcOrd="0" destOrd="0" presId="urn:microsoft.com/office/officeart/2005/8/layout/default"/>
    <dgm:cxn modelId="{22FC7C89-1A03-4ED7-A89C-0ABF2E2212A8}" type="presOf" srcId="{5011058F-9D8C-49B9-A222-F0CFD8A5DAE8}" destId="{585DD3F1-0E8A-4891-B3CA-58C5EA647284}" srcOrd="0" destOrd="0" presId="urn:microsoft.com/office/officeart/2005/8/layout/default"/>
    <dgm:cxn modelId="{8403F184-2D06-4144-AE12-415658121907}" type="presOf" srcId="{C6E71EAA-AB84-4C2D-9D30-DA6BDBEE7FD6}" destId="{3AF1E035-3615-462C-BEEA-A29ECFE25A0A}" srcOrd="0" destOrd="0" presId="urn:microsoft.com/office/officeart/2005/8/layout/default"/>
    <dgm:cxn modelId="{D5A9EBEC-744F-41FA-9C8F-9BD48287617B}" srcId="{5A456891-D5AD-471D-9089-D60E8CAEA70A}" destId="{273D4110-7BC2-44FA-98C7-3E3BF314CB1C}" srcOrd="4" destOrd="0" parTransId="{220DBE10-186B-4955-B6DC-6D761C3B6CE3}" sibTransId="{F3E753E4-9DBC-422E-92F1-108C1B891C11}"/>
    <dgm:cxn modelId="{22773818-F70C-4015-967A-009FB62CFEA1}" srcId="{5A456891-D5AD-471D-9089-D60E8CAEA70A}" destId="{5F2A93AC-DA22-43A6-A5F7-0E6DC7B5BC64}" srcOrd="3" destOrd="0" parTransId="{7B60B09F-DD3D-494D-8C20-D914EE2003C8}" sibTransId="{7166DB09-59D1-406E-9A7E-A2E0F293A264}"/>
    <dgm:cxn modelId="{0EC8AA70-6EFC-44D8-B5FE-BC98AED07349}" srcId="{5A456891-D5AD-471D-9089-D60E8CAEA70A}" destId="{C6E71EAA-AB84-4C2D-9D30-DA6BDBEE7FD6}" srcOrd="1" destOrd="0" parTransId="{2E292A21-8C20-4EDE-A6EB-8521463B4243}" sibTransId="{740A3158-79AB-4BE3-AC97-28D8D465FBF5}"/>
    <dgm:cxn modelId="{8FCCE70A-D8BE-499A-9426-9142787EF33F}" type="presOf" srcId="{6DF91D86-D3C6-4680-BD98-BAFF3EB6ED76}" destId="{80B1E510-74BD-48FA-95CB-E3FD22A32747}" srcOrd="0" destOrd="0" presId="urn:microsoft.com/office/officeart/2005/8/layout/default"/>
    <dgm:cxn modelId="{11BC1092-033B-46A4-B608-6E40CD2CAFE1}" type="presOf" srcId="{5F2A93AC-DA22-43A6-A5F7-0E6DC7B5BC64}" destId="{A25FFF1E-BB3F-4E73-960A-DD6FBC9C929C}" srcOrd="0" destOrd="0" presId="urn:microsoft.com/office/officeart/2005/8/layout/default"/>
    <dgm:cxn modelId="{D194B363-972F-4C57-A84F-72271893BFCB}" type="presParOf" srcId="{66F11DCE-11B7-4ED7-9BAA-F61F53AB5990}" destId="{585DD3F1-0E8A-4891-B3CA-58C5EA647284}" srcOrd="0" destOrd="0" presId="urn:microsoft.com/office/officeart/2005/8/layout/default"/>
    <dgm:cxn modelId="{A40C60A8-1F56-4787-9458-40BB93458655}" type="presParOf" srcId="{66F11DCE-11B7-4ED7-9BAA-F61F53AB5990}" destId="{C9D05730-8878-43A0-81FF-22C32FA57273}" srcOrd="1" destOrd="0" presId="urn:microsoft.com/office/officeart/2005/8/layout/default"/>
    <dgm:cxn modelId="{5538C886-AABA-4E58-8404-B640E40C3A21}" type="presParOf" srcId="{66F11DCE-11B7-4ED7-9BAA-F61F53AB5990}" destId="{3AF1E035-3615-462C-BEEA-A29ECFE25A0A}" srcOrd="2" destOrd="0" presId="urn:microsoft.com/office/officeart/2005/8/layout/default"/>
    <dgm:cxn modelId="{B65AB810-EAB8-4598-A1B2-6CA55118AA22}" type="presParOf" srcId="{66F11DCE-11B7-4ED7-9BAA-F61F53AB5990}" destId="{017B6553-9AEB-492D-A29D-033BC858388A}" srcOrd="3" destOrd="0" presId="urn:microsoft.com/office/officeart/2005/8/layout/default"/>
    <dgm:cxn modelId="{89A65658-3D6B-4031-8D45-5C44336EE921}" type="presParOf" srcId="{66F11DCE-11B7-4ED7-9BAA-F61F53AB5990}" destId="{80B1E510-74BD-48FA-95CB-E3FD22A32747}" srcOrd="4" destOrd="0" presId="urn:microsoft.com/office/officeart/2005/8/layout/default"/>
    <dgm:cxn modelId="{E7284E1E-65F4-42FF-889F-2B76ED1666E9}" type="presParOf" srcId="{66F11DCE-11B7-4ED7-9BAA-F61F53AB5990}" destId="{BD60051F-5BF5-432D-AE11-2F518F12935F}" srcOrd="5" destOrd="0" presId="urn:microsoft.com/office/officeart/2005/8/layout/default"/>
    <dgm:cxn modelId="{6FB44242-AA8B-4C44-99D8-A882B307CB2F}" type="presParOf" srcId="{66F11DCE-11B7-4ED7-9BAA-F61F53AB5990}" destId="{A25FFF1E-BB3F-4E73-960A-DD6FBC9C929C}" srcOrd="6" destOrd="0" presId="urn:microsoft.com/office/officeart/2005/8/layout/default"/>
    <dgm:cxn modelId="{2BB8438D-F5ED-4C59-A08E-59925C19D612}" type="presParOf" srcId="{66F11DCE-11B7-4ED7-9BAA-F61F53AB5990}" destId="{09D26732-9CDA-4513-9044-1A4C0993301C}" srcOrd="7" destOrd="0" presId="urn:microsoft.com/office/officeart/2005/8/layout/default"/>
    <dgm:cxn modelId="{946C82DF-FD53-4E1F-8C5D-77764371E6DD}" type="presParOf" srcId="{66F11DCE-11B7-4ED7-9BAA-F61F53AB5990}" destId="{34CD9E88-312F-40A6-8B8A-28B348A5F369}" srcOrd="8"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3118106-1985-4095-BA0E-A34447F44181}"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s-PE"/>
        </a:p>
      </dgm:t>
    </dgm:pt>
    <dgm:pt modelId="{7AB090CA-CB06-44B9-A30D-96F6404CEC5D}">
      <dgm:prSet phldrT="[Texto]"/>
      <dgm:spPr/>
      <dgm:t>
        <a:bodyPr/>
        <a:lstStyle/>
        <a:p>
          <a:r>
            <a:rPr lang="es-PE" dirty="0" smtClean="0"/>
            <a:t>PEI PROYECTO EDUCATIVO INSTITUCIONAL</a:t>
          </a:r>
          <a:endParaRPr lang="es-PE" dirty="0"/>
        </a:p>
      </dgm:t>
    </dgm:pt>
    <dgm:pt modelId="{E801F2A8-BFC5-427A-8C02-44A9C6747402}" type="parTrans" cxnId="{7C48D182-94AB-415F-85A7-D7415FA81BB7}">
      <dgm:prSet/>
      <dgm:spPr/>
      <dgm:t>
        <a:bodyPr/>
        <a:lstStyle/>
        <a:p>
          <a:endParaRPr lang="es-PE"/>
        </a:p>
      </dgm:t>
    </dgm:pt>
    <dgm:pt modelId="{809214E1-9697-4E29-90E5-C17E75E7D378}" type="sibTrans" cxnId="{7C48D182-94AB-415F-85A7-D7415FA81BB7}">
      <dgm:prSet/>
      <dgm:spPr/>
      <dgm:t>
        <a:bodyPr/>
        <a:lstStyle/>
        <a:p>
          <a:endParaRPr lang="es-PE"/>
        </a:p>
      </dgm:t>
    </dgm:pt>
    <dgm:pt modelId="{07AF67C1-E17C-4B5D-AEC5-4D208304C0D3}">
      <dgm:prSet phldrT="[Texto]"/>
      <dgm:spPr/>
      <dgm:t>
        <a:bodyPr/>
        <a:lstStyle/>
        <a:p>
          <a:pPr rtl="0"/>
          <a:r>
            <a:rPr lang="es-PE" b="1" i="0" u="none" dirty="0" smtClean="0"/>
            <a:t>PEN- PROYECTO EDUCATIVO NACIONAL</a:t>
          </a:r>
          <a:endParaRPr lang="es-PE" dirty="0"/>
        </a:p>
      </dgm:t>
    </dgm:pt>
    <dgm:pt modelId="{513E888C-CBA1-4EF9-829D-4618D42F0632}" type="parTrans" cxnId="{70198A71-C9C3-4000-9B3C-53B41C01FF89}">
      <dgm:prSet/>
      <dgm:spPr/>
      <dgm:t>
        <a:bodyPr/>
        <a:lstStyle/>
        <a:p>
          <a:endParaRPr lang="es-PE"/>
        </a:p>
      </dgm:t>
    </dgm:pt>
    <dgm:pt modelId="{B194A2AE-ECEB-4A62-A093-72D09264ADDA}" type="sibTrans" cxnId="{70198A71-C9C3-4000-9B3C-53B41C01FF89}">
      <dgm:prSet/>
      <dgm:spPr/>
      <dgm:t>
        <a:bodyPr/>
        <a:lstStyle/>
        <a:p>
          <a:endParaRPr lang="es-PE"/>
        </a:p>
      </dgm:t>
    </dgm:pt>
    <dgm:pt modelId="{F8EB5FD8-D97B-4B74-AB4D-EA7235BB17EC}">
      <dgm:prSet/>
      <dgm:spPr/>
      <dgm:t>
        <a:bodyPr/>
        <a:lstStyle/>
        <a:p>
          <a:pPr rtl="0"/>
          <a:r>
            <a:rPr lang="es-PE" b="1" i="0" u="none" dirty="0" smtClean="0"/>
            <a:t>PER- PROYECTO EDUCATIVO REGIONAL</a:t>
          </a:r>
          <a:endParaRPr lang="es-PE" b="0" i="0" u="none" dirty="0"/>
        </a:p>
      </dgm:t>
    </dgm:pt>
    <dgm:pt modelId="{0C0C7594-775A-41AE-B7A2-D89BC5B4E751}" type="parTrans" cxnId="{3D620931-0627-4BCD-A189-79E498535E7B}">
      <dgm:prSet/>
      <dgm:spPr/>
      <dgm:t>
        <a:bodyPr/>
        <a:lstStyle/>
        <a:p>
          <a:endParaRPr lang="es-PE"/>
        </a:p>
      </dgm:t>
    </dgm:pt>
    <dgm:pt modelId="{EE8738BD-3E14-4FC0-8639-43D10E74DE44}" type="sibTrans" cxnId="{3D620931-0627-4BCD-A189-79E498535E7B}">
      <dgm:prSet/>
      <dgm:spPr/>
      <dgm:t>
        <a:bodyPr/>
        <a:lstStyle/>
        <a:p>
          <a:endParaRPr lang="es-PE"/>
        </a:p>
      </dgm:t>
    </dgm:pt>
    <dgm:pt modelId="{3EDC1FD0-465A-4532-90EA-9F27412D2FDA}">
      <dgm:prSet/>
      <dgm:spPr/>
      <dgm:t>
        <a:bodyPr/>
        <a:lstStyle/>
        <a:p>
          <a:pPr rtl="0"/>
          <a:r>
            <a:rPr lang="es-PE" b="1" i="0" u="none" dirty="0" smtClean="0"/>
            <a:t>PEL- PROYECTO EDUCATIVO LOCAL</a:t>
          </a:r>
          <a:endParaRPr lang="es-PE" b="0" i="0" u="none" dirty="0"/>
        </a:p>
      </dgm:t>
    </dgm:pt>
    <dgm:pt modelId="{53BBAFDF-AEC8-4123-BE4E-EF8172937BF9}" type="parTrans" cxnId="{AD8279C6-5CCB-40C9-874E-9D9C5341BCD9}">
      <dgm:prSet/>
      <dgm:spPr/>
      <dgm:t>
        <a:bodyPr/>
        <a:lstStyle/>
        <a:p>
          <a:endParaRPr lang="es-PE"/>
        </a:p>
      </dgm:t>
    </dgm:pt>
    <dgm:pt modelId="{03506777-8149-4FB2-A58F-71191FBC8C25}" type="sibTrans" cxnId="{AD8279C6-5CCB-40C9-874E-9D9C5341BCD9}">
      <dgm:prSet/>
      <dgm:spPr/>
      <dgm:t>
        <a:bodyPr/>
        <a:lstStyle/>
        <a:p>
          <a:endParaRPr lang="es-PE"/>
        </a:p>
      </dgm:t>
    </dgm:pt>
    <dgm:pt modelId="{D06E4D25-FD2D-4763-BC29-D28C9DB74B2F}" type="pres">
      <dgm:prSet presAssocID="{73118106-1985-4095-BA0E-A34447F44181}" presName="Name0" presStyleCnt="0">
        <dgm:presLayoutVars>
          <dgm:dir/>
          <dgm:animLvl val="lvl"/>
          <dgm:resizeHandles val="exact"/>
        </dgm:presLayoutVars>
      </dgm:prSet>
      <dgm:spPr/>
      <dgm:t>
        <a:bodyPr/>
        <a:lstStyle/>
        <a:p>
          <a:endParaRPr lang="es-PE"/>
        </a:p>
      </dgm:t>
    </dgm:pt>
    <dgm:pt modelId="{0756C152-9B4D-4ECA-9E38-AB8CDA2876BB}" type="pres">
      <dgm:prSet presAssocID="{7AB090CA-CB06-44B9-A30D-96F6404CEC5D}" presName="composite" presStyleCnt="0"/>
      <dgm:spPr/>
    </dgm:pt>
    <dgm:pt modelId="{A3BD99AC-D855-4024-B10D-8EFE6BB2B42F}" type="pres">
      <dgm:prSet presAssocID="{7AB090CA-CB06-44B9-A30D-96F6404CEC5D}" presName="parTx" presStyleLbl="alignNode1" presStyleIdx="0" presStyleCnt="1">
        <dgm:presLayoutVars>
          <dgm:chMax val="0"/>
          <dgm:chPref val="0"/>
          <dgm:bulletEnabled val="1"/>
        </dgm:presLayoutVars>
      </dgm:prSet>
      <dgm:spPr/>
      <dgm:t>
        <a:bodyPr/>
        <a:lstStyle/>
        <a:p>
          <a:endParaRPr lang="es-PE"/>
        </a:p>
      </dgm:t>
    </dgm:pt>
    <dgm:pt modelId="{C5235736-2688-4C55-B1E1-A84CD211F2F7}" type="pres">
      <dgm:prSet presAssocID="{7AB090CA-CB06-44B9-A30D-96F6404CEC5D}" presName="desTx" presStyleLbl="alignAccFollowNode1" presStyleIdx="0" presStyleCnt="1">
        <dgm:presLayoutVars>
          <dgm:bulletEnabled val="1"/>
        </dgm:presLayoutVars>
      </dgm:prSet>
      <dgm:spPr/>
      <dgm:t>
        <a:bodyPr/>
        <a:lstStyle/>
        <a:p>
          <a:endParaRPr lang="es-PE"/>
        </a:p>
      </dgm:t>
    </dgm:pt>
  </dgm:ptLst>
  <dgm:cxnLst>
    <dgm:cxn modelId="{C80936FA-CB3C-4FE8-87AF-ECB583FFA654}" type="presOf" srcId="{73118106-1985-4095-BA0E-A34447F44181}" destId="{D06E4D25-FD2D-4763-BC29-D28C9DB74B2F}" srcOrd="0" destOrd="0" presId="urn:microsoft.com/office/officeart/2005/8/layout/hList1"/>
    <dgm:cxn modelId="{7C48D182-94AB-415F-85A7-D7415FA81BB7}" srcId="{73118106-1985-4095-BA0E-A34447F44181}" destId="{7AB090CA-CB06-44B9-A30D-96F6404CEC5D}" srcOrd="0" destOrd="0" parTransId="{E801F2A8-BFC5-427A-8C02-44A9C6747402}" sibTransId="{809214E1-9697-4E29-90E5-C17E75E7D378}"/>
    <dgm:cxn modelId="{EE6E9AC2-1312-458E-A1AA-070CCB48EFF2}" type="presOf" srcId="{3EDC1FD0-465A-4532-90EA-9F27412D2FDA}" destId="{C5235736-2688-4C55-B1E1-A84CD211F2F7}" srcOrd="0" destOrd="2" presId="urn:microsoft.com/office/officeart/2005/8/layout/hList1"/>
    <dgm:cxn modelId="{8A509949-5287-451C-8B4F-1B6066BAF785}" type="presOf" srcId="{F8EB5FD8-D97B-4B74-AB4D-EA7235BB17EC}" destId="{C5235736-2688-4C55-B1E1-A84CD211F2F7}" srcOrd="0" destOrd="1" presId="urn:microsoft.com/office/officeart/2005/8/layout/hList1"/>
    <dgm:cxn modelId="{AD8279C6-5CCB-40C9-874E-9D9C5341BCD9}" srcId="{7AB090CA-CB06-44B9-A30D-96F6404CEC5D}" destId="{3EDC1FD0-465A-4532-90EA-9F27412D2FDA}" srcOrd="2" destOrd="0" parTransId="{53BBAFDF-AEC8-4123-BE4E-EF8172937BF9}" sibTransId="{03506777-8149-4FB2-A58F-71191FBC8C25}"/>
    <dgm:cxn modelId="{87E0C60D-6AC1-4F66-9EB5-E481E9E7587F}" type="presOf" srcId="{07AF67C1-E17C-4B5D-AEC5-4D208304C0D3}" destId="{C5235736-2688-4C55-B1E1-A84CD211F2F7}" srcOrd="0" destOrd="0" presId="urn:microsoft.com/office/officeart/2005/8/layout/hList1"/>
    <dgm:cxn modelId="{3D620931-0627-4BCD-A189-79E498535E7B}" srcId="{7AB090CA-CB06-44B9-A30D-96F6404CEC5D}" destId="{F8EB5FD8-D97B-4B74-AB4D-EA7235BB17EC}" srcOrd="1" destOrd="0" parTransId="{0C0C7594-775A-41AE-B7A2-D89BC5B4E751}" sibTransId="{EE8738BD-3E14-4FC0-8639-43D10E74DE44}"/>
    <dgm:cxn modelId="{70198A71-C9C3-4000-9B3C-53B41C01FF89}" srcId="{7AB090CA-CB06-44B9-A30D-96F6404CEC5D}" destId="{07AF67C1-E17C-4B5D-AEC5-4D208304C0D3}" srcOrd="0" destOrd="0" parTransId="{513E888C-CBA1-4EF9-829D-4618D42F0632}" sibTransId="{B194A2AE-ECEB-4A62-A093-72D09264ADDA}"/>
    <dgm:cxn modelId="{898D8244-D72F-484B-ADAA-F2B05E0B0517}" type="presOf" srcId="{7AB090CA-CB06-44B9-A30D-96F6404CEC5D}" destId="{A3BD99AC-D855-4024-B10D-8EFE6BB2B42F}" srcOrd="0" destOrd="0" presId="urn:microsoft.com/office/officeart/2005/8/layout/hList1"/>
    <dgm:cxn modelId="{0BEEF1C1-8FBF-4C24-B040-91CC7301D7C7}" type="presParOf" srcId="{D06E4D25-FD2D-4763-BC29-D28C9DB74B2F}" destId="{0756C152-9B4D-4ECA-9E38-AB8CDA2876BB}" srcOrd="0" destOrd="0" presId="urn:microsoft.com/office/officeart/2005/8/layout/hList1"/>
    <dgm:cxn modelId="{D6ADF857-7F08-4EA5-8E4A-1B3C9FD4B442}" type="presParOf" srcId="{0756C152-9B4D-4ECA-9E38-AB8CDA2876BB}" destId="{A3BD99AC-D855-4024-B10D-8EFE6BB2B42F}" srcOrd="0" destOrd="0" presId="urn:microsoft.com/office/officeart/2005/8/layout/hList1"/>
    <dgm:cxn modelId="{47C72151-E1F5-491B-A23F-3D308200C6BD}" type="presParOf" srcId="{0756C152-9B4D-4ECA-9E38-AB8CDA2876BB}" destId="{C5235736-2688-4C55-B1E1-A84CD211F2F7}"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3118106-1985-4095-BA0E-A34447F44181}"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s-PE"/>
        </a:p>
      </dgm:t>
    </dgm:pt>
    <dgm:pt modelId="{07AF67C1-E17C-4B5D-AEC5-4D208304C0D3}">
      <dgm:prSet phldrT="[Texto]"/>
      <dgm:spPr/>
      <dgm:t>
        <a:bodyPr/>
        <a:lstStyle/>
        <a:p>
          <a:pPr rtl="0"/>
          <a:r>
            <a:rPr lang="es-PE" b="1" i="0" u="none" dirty="0" smtClean="0"/>
            <a:t>INFORME DE GESTIÓN ANUAL</a:t>
          </a:r>
          <a:endParaRPr lang="es-PE" b="1" i="0" u="none" dirty="0"/>
        </a:p>
      </dgm:t>
    </dgm:pt>
    <dgm:pt modelId="{513E888C-CBA1-4EF9-829D-4618D42F0632}" type="parTrans" cxnId="{70198A71-C9C3-4000-9B3C-53B41C01FF89}">
      <dgm:prSet/>
      <dgm:spPr/>
      <dgm:t>
        <a:bodyPr/>
        <a:lstStyle/>
        <a:p>
          <a:endParaRPr lang="es-PE"/>
        </a:p>
      </dgm:t>
    </dgm:pt>
    <dgm:pt modelId="{B194A2AE-ECEB-4A62-A093-72D09264ADDA}" type="sibTrans" cxnId="{70198A71-C9C3-4000-9B3C-53B41C01FF89}">
      <dgm:prSet/>
      <dgm:spPr/>
      <dgm:t>
        <a:bodyPr/>
        <a:lstStyle/>
        <a:p>
          <a:endParaRPr lang="es-PE"/>
        </a:p>
      </dgm:t>
    </dgm:pt>
    <dgm:pt modelId="{F061C3F6-ED45-4C4E-8065-630CEE08EA44}">
      <dgm:prSet/>
      <dgm:spPr/>
      <dgm:t>
        <a:bodyPr/>
        <a:lstStyle/>
        <a:p>
          <a:endParaRPr lang="es-PE" b="1" i="0" u="none" dirty="0"/>
        </a:p>
      </dgm:t>
    </dgm:pt>
    <dgm:pt modelId="{D25C8F23-CA76-42C0-9E9B-F6A51D5574EF}" type="parTrans" cxnId="{9C4D37ED-AF6F-4694-9B8F-3AE1B999445F}">
      <dgm:prSet/>
      <dgm:spPr/>
      <dgm:t>
        <a:bodyPr/>
        <a:lstStyle/>
        <a:p>
          <a:endParaRPr lang="es-PE"/>
        </a:p>
      </dgm:t>
    </dgm:pt>
    <dgm:pt modelId="{CE750F71-D137-43CB-8D55-DEF28672EA8D}" type="sibTrans" cxnId="{9C4D37ED-AF6F-4694-9B8F-3AE1B999445F}">
      <dgm:prSet/>
      <dgm:spPr/>
      <dgm:t>
        <a:bodyPr/>
        <a:lstStyle/>
        <a:p>
          <a:endParaRPr lang="es-PE"/>
        </a:p>
      </dgm:t>
    </dgm:pt>
    <dgm:pt modelId="{5F2B49F2-16D1-4CDA-930A-407F6D0BE431}">
      <dgm:prSet/>
      <dgm:spPr/>
      <dgm:t>
        <a:bodyPr/>
        <a:lstStyle/>
        <a:p>
          <a:pPr rtl="0"/>
          <a:r>
            <a:rPr lang="es-PE" b="1" i="0" u="none" dirty="0" smtClean="0"/>
            <a:t>ORIENTACIONES PARA EL AÑO ESCOLAR</a:t>
          </a:r>
          <a:endParaRPr lang="es-PE" b="1" i="0" u="none" dirty="0"/>
        </a:p>
      </dgm:t>
    </dgm:pt>
    <dgm:pt modelId="{2864F721-6AC2-4287-BA5B-297A272FF448}" type="parTrans" cxnId="{43DDDEF1-E0D7-43A5-AFDE-3EB6DB51F7FD}">
      <dgm:prSet/>
      <dgm:spPr/>
      <dgm:t>
        <a:bodyPr/>
        <a:lstStyle/>
        <a:p>
          <a:endParaRPr lang="es-PE"/>
        </a:p>
      </dgm:t>
    </dgm:pt>
    <dgm:pt modelId="{1ED81329-A73F-415E-8D2F-68CB917E3403}" type="sibTrans" cxnId="{43DDDEF1-E0D7-43A5-AFDE-3EB6DB51F7FD}">
      <dgm:prSet/>
      <dgm:spPr/>
      <dgm:t>
        <a:bodyPr/>
        <a:lstStyle/>
        <a:p>
          <a:endParaRPr lang="es-PE"/>
        </a:p>
      </dgm:t>
    </dgm:pt>
    <dgm:pt modelId="{75F706C7-E439-498F-8D6D-59859B47D248}">
      <dgm:prSet/>
      <dgm:spPr/>
      <dgm:t>
        <a:bodyPr/>
        <a:lstStyle/>
        <a:p>
          <a:pPr rtl="0"/>
          <a:endParaRPr lang="es-PE" b="0" i="0" u="none" dirty="0"/>
        </a:p>
      </dgm:t>
    </dgm:pt>
    <dgm:pt modelId="{E60371B6-1937-45FD-970D-ED343074477E}" type="parTrans" cxnId="{061CC93C-34B4-41DB-A1C2-ECFBA82E4661}">
      <dgm:prSet/>
      <dgm:spPr/>
      <dgm:t>
        <a:bodyPr/>
        <a:lstStyle/>
        <a:p>
          <a:endParaRPr lang="es-PE"/>
        </a:p>
      </dgm:t>
    </dgm:pt>
    <dgm:pt modelId="{5E3874FE-BB13-43B8-8F8E-C91CA97CAC3F}" type="sibTrans" cxnId="{061CC93C-34B4-41DB-A1C2-ECFBA82E4661}">
      <dgm:prSet/>
      <dgm:spPr/>
      <dgm:t>
        <a:bodyPr/>
        <a:lstStyle/>
        <a:p>
          <a:endParaRPr lang="es-PE"/>
        </a:p>
      </dgm:t>
    </dgm:pt>
    <dgm:pt modelId="{6E98B57A-CC82-46C0-BECE-F4B6BB3E1E34}">
      <dgm:prSet/>
      <dgm:spPr/>
      <dgm:t>
        <a:bodyPr/>
        <a:lstStyle/>
        <a:p>
          <a:endParaRPr lang="es-PE" dirty="0"/>
        </a:p>
      </dgm:t>
    </dgm:pt>
    <dgm:pt modelId="{A4AF43CD-F006-4F2B-9A36-19954370ADA6}" type="parTrans" cxnId="{C82ECE63-4B33-4A22-958E-264B30145304}">
      <dgm:prSet/>
      <dgm:spPr/>
      <dgm:t>
        <a:bodyPr/>
        <a:lstStyle/>
        <a:p>
          <a:endParaRPr lang="es-PE"/>
        </a:p>
      </dgm:t>
    </dgm:pt>
    <dgm:pt modelId="{E2D2E1FD-72A0-4238-B15C-C1CCD051E4B6}" type="sibTrans" cxnId="{C82ECE63-4B33-4A22-958E-264B30145304}">
      <dgm:prSet/>
      <dgm:spPr/>
      <dgm:t>
        <a:bodyPr/>
        <a:lstStyle/>
        <a:p>
          <a:endParaRPr lang="es-PE"/>
        </a:p>
      </dgm:t>
    </dgm:pt>
    <dgm:pt modelId="{04E1FF03-6C4E-4F91-988B-943B039DFB12}">
      <dgm:prSet/>
      <dgm:spPr/>
      <dgm:t>
        <a:bodyPr/>
        <a:lstStyle/>
        <a:p>
          <a:endParaRPr lang="es-PE" dirty="0"/>
        </a:p>
      </dgm:t>
    </dgm:pt>
    <dgm:pt modelId="{F6BE4EAC-63AA-4794-988E-ED25B34258C0}" type="parTrans" cxnId="{D176B78F-0A85-4564-8988-43AC0D3B7839}">
      <dgm:prSet/>
      <dgm:spPr/>
      <dgm:t>
        <a:bodyPr/>
        <a:lstStyle/>
        <a:p>
          <a:endParaRPr lang="es-PE"/>
        </a:p>
      </dgm:t>
    </dgm:pt>
    <dgm:pt modelId="{59ED16C5-7D06-4BE2-970F-5FFAC6B9E59E}" type="sibTrans" cxnId="{D176B78F-0A85-4564-8988-43AC0D3B7839}">
      <dgm:prSet/>
      <dgm:spPr/>
      <dgm:t>
        <a:bodyPr/>
        <a:lstStyle/>
        <a:p>
          <a:endParaRPr lang="es-PE"/>
        </a:p>
      </dgm:t>
    </dgm:pt>
    <dgm:pt modelId="{7AB090CA-CB06-44B9-A30D-96F6404CEC5D}">
      <dgm:prSet phldrT="[Texto]" custT="1"/>
      <dgm:spPr/>
      <dgm:t>
        <a:bodyPr/>
        <a:lstStyle/>
        <a:p>
          <a:r>
            <a:rPr lang="es-PE" sz="4000" dirty="0" smtClean="0">
              <a:effectLst/>
            </a:rPr>
            <a:t>PAT -PLAN ANUAL DE TRABAJO</a:t>
          </a:r>
          <a:endParaRPr lang="es-PE" sz="4000" dirty="0"/>
        </a:p>
      </dgm:t>
    </dgm:pt>
    <dgm:pt modelId="{809214E1-9697-4E29-90E5-C17E75E7D378}" type="sibTrans" cxnId="{7C48D182-94AB-415F-85A7-D7415FA81BB7}">
      <dgm:prSet/>
      <dgm:spPr/>
      <dgm:t>
        <a:bodyPr/>
        <a:lstStyle/>
        <a:p>
          <a:endParaRPr lang="es-PE"/>
        </a:p>
      </dgm:t>
    </dgm:pt>
    <dgm:pt modelId="{E801F2A8-BFC5-427A-8C02-44A9C6747402}" type="parTrans" cxnId="{7C48D182-94AB-415F-85A7-D7415FA81BB7}">
      <dgm:prSet/>
      <dgm:spPr/>
      <dgm:t>
        <a:bodyPr/>
        <a:lstStyle/>
        <a:p>
          <a:endParaRPr lang="es-PE"/>
        </a:p>
      </dgm:t>
    </dgm:pt>
    <dgm:pt modelId="{61198A2F-DEA3-4C91-AD96-2B2D38CCCE86}">
      <dgm:prSet/>
      <dgm:spPr/>
      <dgm:t>
        <a:bodyPr/>
        <a:lstStyle/>
        <a:p>
          <a:pPr rtl="0"/>
          <a:r>
            <a:rPr lang="es-PE" b="1" i="0" u="none" dirty="0" smtClean="0"/>
            <a:t>LINEAMIENTO EDUCATIVOS REGIONALES</a:t>
          </a:r>
          <a:endParaRPr lang="es-PE" b="1" i="0" u="none" dirty="0"/>
        </a:p>
      </dgm:t>
    </dgm:pt>
    <dgm:pt modelId="{35220746-FD48-43AB-9057-CD7FE54A200B}" type="parTrans" cxnId="{3A805752-6AEF-4D7E-990D-D004652471FA}">
      <dgm:prSet/>
      <dgm:spPr/>
    </dgm:pt>
    <dgm:pt modelId="{7F271285-FCD8-43C7-A3B0-9E368F01CA2F}" type="sibTrans" cxnId="{3A805752-6AEF-4D7E-990D-D004652471FA}">
      <dgm:prSet/>
      <dgm:spPr/>
    </dgm:pt>
    <dgm:pt modelId="{356CF4AF-3F5D-43A1-B6BE-51010DCAAC27}" type="pres">
      <dgm:prSet presAssocID="{73118106-1985-4095-BA0E-A34447F44181}" presName="Name0" presStyleCnt="0">
        <dgm:presLayoutVars>
          <dgm:dir/>
          <dgm:animLvl val="lvl"/>
          <dgm:resizeHandles val="exact"/>
        </dgm:presLayoutVars>
      </dgm:prSet>
      <dgm:spPr/>
      <dgm:t>
        <a:bodyPr/>
        <a:lstStyle/>
        <a:p>
          <a:endParaRPr lang="es-PE"/>
        </a:p>
      </dgm:t>
    </dgm:pt>
    <dgm:pt modelId="{23B5F10D-D5D1-4062-9933-813C18F58A6A}" type="pres">
      <dgm:prSet presAssocID="{7AB090CA-CB06-44B9-A30D-96F6404CEC5D}" presName="composite" presStyleCnt="0"/>
      <dgm:spPr/>
    </dgm:pt>
    <dgm:pt modelId="{739242C2-13D4-4DF0-8853-B255375A0A21}" type="pres">
      <dgm:prSet presAssocID="{7AB090CA-CB06-44B9-A30D-96F6404CEC5D}" presName="parTx" presStyleLbl="alignNode1" presStyleIdx="0" presStyleCnt="1">
        <dgm:presLayoutVars>
          <dgm:chMax val="0"/>
          <dgm:chPref val="0"/>
          <dgm:bulletEnabled val="1"/>
        </dgm:presLayoutVars>
      </dgm:prSet>
      <dgm:spPr/>
      <dgm:t>
        <a:bodyPr/>
        <a:lstStyle/>
        <a:p>
          <a:endParaRPr lang="es-PE"/>
        </a:p>
      </dgm:t>
    </dgm:pt>
    <dgm:pt modelId="{0492263C-D8B7-49D2-AA6B-19ED09EBB32F}" type="pres">
      <dgm:prSet presAssocID="{7AB090CA-CB06-44B9-A30D-96F6404CEC5D}" presName="desTx" presStyleLbl="alignAccFollowNode1" presStyleIdx="0" presStyleCnt="1">
        <dgm:presLayoutVars>
          <dgm:bulletEnabled val="1"/>
        </dgm:presLayoutVars>
      </dgm:prSet>
      <dgm:spPr/>
      <dgm:t>
        <a:bodyPr/>
        <a:lstStyle/>
        <a:p>
          <a:endParaRPr lang="es-PE"/>
        </a:p>
      </dgm:t>
    </dgm:pt>
  </dgm:ptLst>
  <dgm:cxnLst>
    <dgm:cxn modelId="{7C48D182-94AB-415F-85A7-D7415FA81BB7}" srcId="{73118106-1985-4095-BA0E-A34447F44181}" destId="{7AB090CA-CB06-44B9-A30D-96F6404CEC5D}" srcOrd="0" destOrd="0" parTransId="{E801F2A8-BFC5-427A-8C02-44A9C6747402}" sibTransId="{809214E1-9697-4E29-90E5-C17E75E7D378}"/>
    <dgm:cxn modelId="{7D40C205-AFC0-46BA-B83F-49786711862B}" type="presOf" srcId="{07AF67C1-E17C-4B5D-AEC5-4D208304C0D3}" destId="{0492263C-D8B7-49D2-AA6B-19ED09EBB32F}" srcOrd="0" destOrd="0" presId="urn:microsoft.com/office/officeart/2005/8/layout/hList1"/>
    <dgm:cxn modelId="{3A805752-6AEF-4D7E-990D-D004652471FA}" srcId="{7AB090CA-CB06-44B9-A30D-96F6404CEC5D}" destId="{61198A2F-DEA3-4C91-AD96-2B2D38CCCE86}" srcOrd="3" destOrd="0" parTransId="{35220746-FD48-43AB-9057-CD7FE54A200B}" sibTransId="{7F271285-FCD8-43C7-A3B0-9E368F01CA2F}"/>
    <dgm:cxn modelId="{D176B78F-0A85-4564-8988-43AC0D3B7839}" srcId="{7AB090CA-CB06-44B9-A30D-96F6404CEC5D}" destId="{04E1FF03-6C4E-4F91-988B-943B039DFB12}" srcOrd="6" destOrd="0" parTransId="{F6BE4EAC-63AA-4794-988E-ED25B34258C0}" sibTransId="{59ED16C5-7D06-4BE2-970F-5FFAC6B9E59E}"/>
    <dgm:cxn modelId="{21671405-0E6B-468E-A53B-F24DD44DA698}" type="presOf" srcId="{75F706C7-E439-498F-8D6D-59859B47D248}" destId="{0492263C-D8B7-49D2-AA6B-19ED09EBB32F}" srcOrd="0" destOrd="4" presId="urn:microsoft.com/office/officeart/2005/8/layout/hList1"/>
    <dgm:cxn modelId="{FF2B318D-096B-4BF0-B940-64D43F95BBDB}" type="presOf" srcId="{5F2B49F2-16D1-4CDA-930A-407F6D0BE431}" destId="{0492263C-D8B7-49D2-AA6B-19ED09EBB32F}" srcOrd="0" destOrd="2" presId="urn:microsoft.com/office/officeart/2005/8/layout/hList1"/>
    <dgm:cxn modelId="{C82ECE63-4B33-4A22-958E-264B30145304}" srcId="{7AB090CA-CB06-44B9-A30D-96F6404CEC5D}" destId="{6E98B57A-CC82-46C0-BECE-F4B6BB3E1E34}" srcOrd="5" destOrd="0" parTransId="{A4AF43CD-F006-4F2B-9A36-19954370ADA6}" sibTransId="{E2D2E1FD-72A0-4238-B15C-C1CCD051E4B6}"/>
    <dgm:cxn modelId="{2E47E10C-AEF8-44C8-8B84-5D4D83FBADD8}" type="presOf" srcId="{04E1FF03-6C4E-4F91-988B-943B039DFB12}" destId="{0492263C-D8B7-49D2-AA6B-19ED09EBB32F}" srcOrd="0" destOrd="6" presId="urn:microsoft.com/office/officeart/2005/8/layout/hList1"/>
    <dgm:cxn modelId="{118E7EB4-AE65-4472-8F9D-064A15356FC7}" type="presOf" srcId="{7AB090CA-CB06-44B9-A30D-96F6404CEC5D}" destId="{739242C2-13D4-4DF0-8853-B255375A0A21}" srcOrd="0" destOrd="0" presId="urn:microsoft.com/office/officeart/2005/8/layout/hList1"/>
    <dgm:cxn modelId="{9C4D37ED-AF6F-4694-9B8F-3AE1B999445F}" srcId="{7AB090CA-CB06-44B9-A30D-96F6404CEC5D}" destId="{F061C3F6-ED45-4C4E-8065-630CEE08EA44}" srcOrd="1" destOrd="0" parTransId="{D25C8F23-CA76-42C0-9E9B-F6A51D5574EF}" sibTransId="{CE750F71-D137-43CB-8D55-DEF28672EA8D}"/>
    <dgm:cxn modelId="{061CC93C-34B4-41DB-A1C2-ECFBA82E4661}" srcId="{7AB090CA-CB06-44B9-A30D-96F6404CEC5D}" destId="{75F706C7-E439-498F-8D6D-59859B47D248}" srcOrd="4" destOrd="0" parTransId="{E60371B6-1937-45FD-970D-ED343074477E}" sibTransId="{5E3874FE-BB13-43B8-8F8E-C91CA97CAC3F}"/>
    <dgm:cxn modelId="{43DDDEF1-E0D7-43A5-AFDE-3EB6DB51F7FD}" srcId="{7AB090CA-CB06-44B9-A30D-96F6404CEC5D}" destId="{5F2B49F2-16D1-4CDA-930A-407F6D0BE431}" srcOrd="2" destOrd="0" parTransId="{2864F721-6AC2-4287-BA5B-297A272FF448}" sibTransId="{1ED81329-A73F-415E-8D2F-68CB917E3403}"/>
    <dgm:cxn modelId="{5A771D7A-3022-4E07-9F28-28C1E6600548}" type="presOf" srcId="{F061C3F6-ED45-4C4E-8065-630CEE08EA44}" destId="{0492263C-D8B7-49D2-AA6B-19ED09EBB32F}" srcOrd="0" destOrd="1" presId="urn:microsoft.com/office/officeart/2005/8/layout/hList1"/>
    <dgm:cxn modelId="{70198A71-C9C3-4000-9B3C-53B41C01FF89}" srcId="{7AB090CA-CB06-44B9-A30D-96F6404CEC5D}" destId="{07AF67C1-E17C-4B5D-AEC5-4D208304C0D3}" srcOrd="0" destOrd="0" parTransId="{513E888C-CBA1-4EF9-829D-4618D42F0632}" sibTransId="{B194A2AE-ECEB-4A62-A093-72D09264ADDA}"/>
    <dgm:cxn modelId="{F8478308-0CD4-43CC-BDE4-B2EE1B3409A8}" type="presOf" srcId="{6E98B57A-CC82-46C0-BECE-F4B6BB3E1E34}" destId="{0492263C-D8B7-49D2-AA6B-19ED09EBB32F}" srcOrd="0" destOrd="5" presId="urn:microsoft.com/office/officeart/2005/8/layout/hList1"/>
    <dgm:cxn modelId="{0908CBA9-7770-42FF-B533-E4BF07DE220F}" type="presOf" srcId="{73118106-1985-4095-BA0E-A34447F44181}" destId="{356CF4AF-3F5D-43A1-B6BE-51010DCAAC27}" srcOrd="0" destOrd="0" presId="urn:microsoft.com/office/officeart/2005/8/layout/hList1"/>
    <dgm:cxn modelId="{2250DCBC-7A3F-45B3-979E-766C12D1C4BC}" type="presOf" srcId="{61198A2F-DEA3-4C91-AD96-2B2D38CCCE86}" destId="{0492263C-D8B7-49D2-AA6B-19ED09EBB32F}" srcOrd="0" destOrd="3" presId="urn:microsoft.com/office/officeart/2005/8/layout/hList1"/>
    <dgm:cxn modelId="{D76645A2-EBAB-4CE8-9D92-9451152C9107}" type="presParOf" srcId="{356CF4AF-3F5D-43A1-B6BE-51010DCAAC27}" destId="{23B5F10D-D5D1-4062-9933-813C18F58A6A}" srcOrd="0" destOrd="0" presId="urn:microsoft.com/office/officeart/2005/8/layout/hList1"/>
    <dgm:cxn modelId="{7FF2B3E1-38E0-444A-BF84-528A03BD7AE7}" type="presParOf" srcId="{23B5F10D-D5D1-4062-9933-813C18F58A6A}" destId="{739242C2-13D4-4DF0-8853-B255375A0A21}" srcOrd="0" destOrd="0" presId="urn:microsoft.com/office/officeart/2005/8/layout/hList1"/>
    <dgm:cxn modelId="{DE92AE6F-0D0B-4A19-BCC6-76B134581032}" type="presParOf" srcId="{23B5F10D-D5D1-4062-9933-813C18F58A6A}" destId="{0492263C-D8B7-49D2-AA6B-19ED09EBB32F}"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3118106-1985-4095-BA0E-A34447F44181}"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s-PE"/>
        </a:p>
      </dgm:t>
    </dgm:pt>
    <dgm:pt modelId="{7AB090CA-CB06-44B9-A30D-96F6404CEC5D}">
      <dgm:prSet phldrT="[Texto]" custT="1"/>
      <dgm:spPr/>
      <dgm:t>
        <a:bodyPr/>
        <a:lstStyle/>
        <a:p>
          <a:r>
            <a:rPr lang="es-PE" sz="4000" dirty="0" smtClean="0">
              <a:effectLst/>
            </a:rPr>
            <a:t>PCI - PROYECTO CURRICULAR INSTITUCIONAL</a:t>
          </a:r>
          <a:endParaRPr lang="es-PE" sz="4000" dirty="0"/>
        </a:p>
      </dgm:t>
    </dgm:pt>
    <dgm:pt modelId="{E801F2A8-BFC5-427A-8C02-44A9C6747402}" type="parTrans" cxnId="{7C48D182-94AB-415F-85A7-D7415FA81BB7}">
      <dgm:prSet/>
      <dgm:spPr/>
      <dgm:t>
        <a:bodyPr/>
        <a:lstStyle/>
        <a:p>
          <a:endParaRPr lang="es-PE"/>
        </a:p>
      </dgm:t>
    </dgm:pt>
    <dgm:pt modelId="{809214E1-9697-4E29-90E5-C17E75E7D378}" type="sibTrans" cxnId="{7C48D182-94AB-415F-85A7-D7415FA81BB7}">
      <dgm:prSet/>
      <dgm:spPr/>
      <dgm:t>
        <a:bodyPr/>
        <a:lstStyle/>
        <a:p>
          <a:endParaRPr lang="es-PE"/>
        </a:p>
      </dgm:t>
    </dgm:pt>
    <dgm:pt modelId="{07AF67C1-E17C-4B5D-AEC5-4D208304C0D3}">
      <dgm:prSet phldrT="[Texto]"/>
      <dgm:spPr/>
      <dgm:t>
        <a:bodyPr/>
        <a:lstStyle/>
        <a:p>
          <a:pPr rtl="0"/>
          <a:r>
            <a:rPr lang="es-PE" b="1" i="0" u="none" dirty="0" smtClean="0"/>
            <a:t>CURRÍCULO NACIONAL </a:t>
          </a:r>
          <a:endParaRPr lang="es-PE" dirty="0"/>
        </a:p>
      </dgm:t>
    </dgm:pt>
    <dgm:pt modelId="{513E888C-CBA1-4EF9-829D-4618D42F0632}" type="parTrans" cxnId="{70198A71-C9C3-4000-9B3C-53B41C01FF89}">
      <dgm:prSet/>
      <dgm:spPr/>
      <dgm:t>
        <a:bodyPr/>
        <a:lstStyle/>
        <a:p>
          <a:endParaRPr lang="es-PE"/>
        </a:p>
      </dgm:t>
    </dgm:pt>
    <dgm:pt modelId="{B194A2AE-ECEB-4A62-A093-72D09264ADDA}" type="sibTrans" cxnId="{70198A71-C9C3-4000-9B3C-53B41C01FF89}">
      <dgm:prSet/>
      <dgm:spPr/>
      <dgm:t>
        <a:bodyPr/>
        <a:lstStyle/>
        <a:p>
          <a:endParaRPr lang="es-PE"/>
        </a:p>
      </dgm:t>
    </dgm:pt>
    <dgm:pt modelId="{75F706C7-E439-498F-8D6D-59859B47D248}">
      <dgm:prSet/>
      <dgm:spPr/>
      <dgm:t>
        <a:bodyPr/>
        <a:lstStyle/>
        <a:p>
          <a:pPr rtl="0"/>
          <a:endParaRPr lang="es-PE" b="0" i="0" u="none"/>
        </a:p>
      </dgm:t>
    </dgm:pt>
    <dgm:pt modelId="{E60371B6-1937-45FD-970D-ED343074477E}" type="parTrans" cxnId="{061CC93C-34B4-41DB-A1C2-ECFBA82E4661}">
      <dgm:prSet/>
      <dgm:spPr/>
      <dgm:t>
        <a:bodyPr/>
        <a:lstStyle/>
        <a:p>
          <a:endParaRPr lang="es-PE"/>
        </a:p>
      </dgm:t>
    </dgm:pt>
    <dgm:pt modelId="{5E3874FE-BB13-43B8-8F8E-C91CA97CAC3F}" type="sibTrans" cxnId="{061CC93C-34B4-41DB-A1C2-ECFBA82E4661}">
      <dgm:prSet/>
      <dgm:spPr/>
      <dgm:t>
        <a:bodyPr/>
        <a:lstStyle/>
        <a:p>
          <a:endParaRPr lang="es-PE"/>
        </a:p>
      </dgm:t>
    </dgm:pt>
    <dgm:pt modelId="{6E98B57A-CC82-46C0-BECE-F4B6BB3E1E34}">
      <dgm:prSet/>
      <dgm:spPr/>
      <dgm:t>
        <a:bodyPr/>
        <a:lstStyle/>
        <a:p>
          <a:endParaRPr lang="es-PE" dirty="0"/>
        </a:p>
      </dgm:t>
    </dgm:pt>
    <dgm:pt modelId="{A4AF43CD-F006-4F2B-9A36-19954370ADA6}" type="parTrans" cxnId="{C82ECE63-4B33-4A22-958E-264B30145304}">
      <dgm:prSet/>
      <dgm:spPr/>
      <dgm:t>
        <a:bodyPr/>
        <a:lstStyle/>
        <a:p>
          <a:endParaRPr lang="es-PE"/>
        </a:p>
      </dgm:t>
    </dgm:pt>
    <dgm:pt modelId="{E2D2E1FD-72A0-4238-B15C-C1CCD051E4B6}" type="sibTrans" cxnId="{C82ECE63-4B33-4A22-958E-264B30145304}">
      <dgm:prSet/>
      <dgm:spPr/>
      <dgm:t>
        <a:bodyPr/>
        <a:lstStyle/>
        <a:p>
          <a:endParaRPr lang="es-PE"/>
        </a:p>
      </dgm:t>
    </dgm:pt>
    <dgm:pt modelId="{04E1FF03-6C4E-4F91-988B-943B039DFB12}">
      <dgm:prSet/>
      <dgm:spPr/>
      <dgm:t>
        <a:bodyPr/>
        <a:lstStyle/>
        <a:p>
          <a:endParaRPr lang="es-PE" dirty="0"/>
        </a:p>
      </dgm:t>
    </dgm:pt>
    <dgm:pt modelId="{F6BE4EAC-63AA-4794-988E-ED25B34258C0}" type="parTrans" cxnId="{D176B78F-0A85-4564-8988-43AC0D3B7839}">
      <dgm:prSet/>
      <dgm:spPr/>
      <dgm:t>
        <a:bodyPr/>
        <a:lstStyle/>
        <a:p>
          <a:endParaRPr lang="es-PE"/>
        </a:p>
      </dgm:t>
    </dgm:pt>
    <dgm:pt modelId="{59ED16C5-7D06-4BE2-970F-5FFAC6B9E59E}" type="sibTrans" cxnId="{D176B78F-0A85-4564-8988-43AC0D3B7839}">
      <dgm:prSet/>
      <dgm:spPr/>
      <dgm:t>
        <a:bodyPr/>
        <a:lstStyle/>
        <a:p>
          <a:endParaRPr lang="es-PE"/>
        </a:p>
      </dgm:t>
    </dgm:pt>
    <dgm:pt modelId="{D097E610-2F5F-4A98-AB8C-D5BFB616C4CC}">
      <dgm:prSet/>
      <dgm:spPr/>
      <dgm:t>
        <a:bodyPr/>
        <a:lstStyle/>
        <a:p>
          <a:r>
            <a:rPr lang="es-PE" b="1" i="0" u="none" dirty="0" smtClean="0"/>
            <a:t>R.V.M. Nº 199-2015 DISEÑO CURRICULAR MODIFICADO.</a:t>
          </a:r>
          <a:endParaRPr lang="es-PE" dirty="0"/>
        </a:p>
      </dgm:t>
    </dgm:pt>
    <dgm:pt modelId="{5C29145E-B1FB-4343-BF12-FAF2FA2C58D2}" type="parTrans" cxnId="{279BDDF3-E518-4947-B478-8DC6C7CB31AF}">
      <dgm:prSet/>
      <dgm:spPr/>
      <dgm:t>
        <a:bodyPr/>
        <a:lstStyle/>
        <a:p>
          <a:endParaRPr lang="es-PE"/>
        </a:p>
      </dgm:t>
    </dgm:pt>
    <dgm:pt modelId="{712B64B1-784C-4C82-872F-1EAE3CCF3C1B}" type="sibTrans" cxnId="{279BDDF3-E518-4947-B478-8DC6C7CB31AF}">
      <dgm:prSet/>
      <dgm:spPr/>
      <dgm:t>
        <a:bodyPr/>
        <a:lstStyle/>
        <a:p>
          <a:endParaRPr lang="es-PE"/>
        </a:p>
      </dgm:t>
    </dgm:pt>
    <dgm:pt modelId="{C5358F1C-38CF-46CB-85FC-AA4F95E11A5C}">
      <dgm:prSet/>
      <dgm:spPr/>
      <dgm:t>
        <a:bodyPr/>
        <a:lstStyle/>
        <a:p>
          <a:pPr rtl="0"/>
          <a:r>
            <a:rPr lang="es-PE" b="1" i="0" u="none" dirty="0" smtClean="0"/>
            <a:t>DISEÑO CURRICULAR NACIONAL </a:t>
          </a:r>
          <a:endParaRPr lang="es-PE" b="0" i="0" u="none" dirty="0"/>
        </a:p>
      </dgm:t>
    </dgm:pt>
    <dgm:pt modelId="{DD0968CA-E680-4248-AAEB-22D81870654A}" type="parTrans" cxnId="{9E587559-D520-4FD0-9D6F-4104FD74A4FA}">
      <dgm:prSet/>
      <dgm:spPr/>
      <dgm:t>
        <a:bodyPr/>
        <a:lstStyle/>
        <a:p>
          <a:endParaRPr lang="es-PE"/>
        </a:p>
      </dgm:t>
    </dgm:pt>
    <dgm:pt modelId="{AF01A2A8-635D-4833-8169-0DA9B7182AA5}" type="sibTrans" cxnId="{9E587559-D520-4FD0-9D6F-4104FD74A4FA}">
      <dgm:prSet/>
      <dgm:spPr/>
      <dgm:t>
        <a:bodyPr/>
        <a:lstStyle/>
        <a:p>
          <a:endParaRPr lang="es-PE"/>
        </a:p>
      </dgm:t>
    </dgm:pt>
    <dgm:pt modelId="{C844EB14-67E9-4612-81AF-DE2C01F89185}">
      <dgm:prSet/>
      <dgm:spPr/>
      <dgm:t>
        <a:bodyPr/>
        <a:lstStyle/>
        <a:p>
          <a:r>
            <a:rPr lang="es-PE" b="1" i="0" u="none" dirty="0" smtClean="0"/>
            <a:t>DISEÑO CURRICULAR REGIONAL </a:t>
          </a:r>
          <a:endParaRPr lang="es-PE" dirty="0"/>
        </a:p>
      </dgm:t>
    </dgm:pt>
    <dgm:pt modelId="{9C22D695-23A4-45B3-89BE-5E059C754203}" type="parTrans" cxnId="{B99195D0-ABEF-4D6A-A088-CAFD4ED9B8C5}">
      <dgm:prSet/>
      <dgm:spPr/>
      <dgm:t>
        <a:bodyPr/>
        <a:lstStyle/>
        <a:p>
          <a:endParaRPr lang="es-PE"/>
        </a:p>
      </dgm:t>
    </dgm:pt>
    <dgm:pt modelId="{377F50D9-B399-4216-B422-9893EA524087}" type="sibTrans" cxnId="{B99195D0-ABEF-4D6A-A088-CAFD4ED9B8C5}">
      <dgm:prSet/>
      <dgm:spPr/>
      <dgm:t>
        <a:bodyPr/>
        <a:lstStyle/>
        <a:p>
          <a:endParaRPr lang="es-PE"/>
        </a:p>
      </dgm:t>
    </dgm:pt>
    <dgm:pt modelId="{D06E4D25-FD2D-4763-BC29-D28C9DB74B2F}" type="pres">
      <dgm:prSet presAssocID="{73118106-1985-4095-BA0E-A34447F44181}" presName="Name0" presStyleCnt="0">
        <dgm:presLayoutVars>
          <dgm:dir/>
          <dgm:animLvl val="lvl"/>
          <dgm:resizeHandles val="exact"/>
        </dgm:presLayoutVars>
      </dgm:prSet>
      <dgm:spPr/>
      <dgm:t>
        <a:bodyPr/>
        <a:lstStyle/>
        <a:p>
          <a:endParaRPr lang="es-PE"/>
        </a:p>
      </dgm:t>
    </dgm:pt>
    <dgm:pt modelId="{0756C152-9B4D-4ECA-9E38-AB8CDA2876BB}" type="pres">
      <dgm:prSet presAssocID="{7AB090CA-CB06-44B9-A30D-96F6404CEC5D}" presName="composite" presStyleCnt="0"/>
      <dgm:spPr/>
    </dgm:pt>
    <dgm:pt modelId="{A3BD99AC-D855-4024-B10D-8EFE6BB2B42F}" type="pres">
      <dgm:prSet presAssocID="{7AB090CA-CB06-44B9-A30D-96F6404CEC5D}" presName="parTx" presStyleLbl="alignNode1" presStyleIdx="0" presStyleCnt="1" custLinFactNeighborX="3" custLinFactNeighborY="1542">
        <dgm:presLayoutVars>
          <dgm:chMax val="0"/>
          <dgm:chPref val="0"/>
          <dgm:bulletEnabled val="1"/>
        </dgm:presLayoutVars>
      </dgm:prSet>
      <dgm:spPr/>
      <dgm:t>
        <a:bodyPr/>
        <a:lstStyle/>
        <a:p>
          <a:endParaRPr lang="es-PE"/>
        </a:p>
      </dgm:t>
    </dgm:pt>
    <dgm:pt modelId="{C5235736-2688-4C55-B1E1-A84CD211F2F7}" type="pres">
      <dgm:prSet presAssocID="{7AB090CA-CB06-44B9-A30D-96F6404CEC5D}" presName="desTx" presStyleLbl="alignAccFollowNode1" presStyleIdx="0" presStyleCnt="1" custLinFactNeighborX="3" custLinFactNeighborY="-2031">
        <dgm:presLayoutVars>
          <dgm:bulletEnabled val="1"/>
        </dgm:presLayoutVars>
      </dgm:prSet>
      <dgm:spPr/>
      <dgm:t>
        <a:bodyPr/>
        <a:lstStyle/>
        <a:p>
          <a:endParaRPr lang="es-PE"/>
        </a:p>
      </dgm:t>
    </dgm:pt>
  </dgm:ptLst>
  <dgm:cxnLst>
    <dgm:cxn modelId="{7C48D182-94AB-415F-85A7-D7415FA81BB7}" srcId="{73118106-1985-4095-BA0E-A34447F44181}" destId="{7AB090CA-CB06-44B9-A30D-96F6404CEC5D}" srcOrd="0" destOrd="0" parTransId="{E801F2A8-BFC5-427A-8C02-44A9C6747402}" sibTransId="{809214E1-9697-4E29-90E5-C17E75E7D378}"/>
    <dgm:cxn modelId="{312B8FE3-8C26-4FE4-9C92-E74E36D85332}" type="presOf" srcId="{D097E610-2F5F-4A98-AB8C-D5BFB616C4CC}" destId="{C5235736-2688-4C55-B1E1-A84CD211F2F7}" srcOrd="0" destOrd="1" presId="urn:microsoft.com/office/officeart/2005/8/layout/hList1"/>
    <dgm:cxn modelId="{B99195D0-ABEF-4D6A-A088-CAFD4ED9B8C5}" srcId="{7AB090CA-CB06-44B9-A30D-96F6404CEC5D}" destId="{C844EB14-67E9-4612-81AF-DE2C01F89185}" srcOrd="3" destOrd="0" parTransId="{9C22D695-23A4-45B3-89BE-5E059C754203}" sibTransId="{377F50D9-B399-4216-B422-9893EA524087}"/>
    <dgm:cxn modelId="{46BB30C8-BFAA-484A-9FD8-9E2CBF10D0A4}" type="presOf" srcId="{75F706C7-E439-498F-8D6D-59859B47D248}" destId="{C5235736-2688-4C55-B1E1-A84CD211F2F7}" srcOrd="0" destOrd="4" presId="urn:microsoft.com/office/officeart/2005/8/layout/hList1"/>
    <dgm:cxn modelId="{F2831500-1BB0-4BE1-A4AA-06D65EC8A5B5}" type="presOf" srcId="{7AB090CA-CB06-44B9-A30D-96F6404CEC5D}" destId="{A3BD99AC-D855-4024-B10D-8EFE6BB2B42F}" srcOrd="0" destOrd="0" presId="urn:microsoft.com/office/officeart/2005/8/layout/hList1"/>
    <dgm:cxn modelId="{D176B78F-0A85-4564-8988-43AC0D3B7839}" srcId="{7AB090CA-CB06-44B9-A30D-96F6404CEC5D}" destId="{04E1FF03-6C4E-4F91-988B-943B039DFB12}" srcOrd="6" destOrd="0" parTransId="{F6BE4EAC-63AA-4794-988E-ED25B34258C0}" sibTransId="{59ED16C5-7D06-4BE2-970F-5FFAC6B9E59E}"/>
    <dgm:cxn modelId="{C95DB225-02B3-40F2-864F-A93CBB78C183}" type="presOf" srcId="{C844EB14-67E9-4612-81AF-DE2C01F89185}" destId="{C5235736-2688-4C55-B1E1-A84CD211F2F7}" srcOrd="0" destOrd="3" presId="urn:microsoft.com/office/officeart/2005/8/layout/hList1"/>
    <dgm:cxn modelId="{60B99E38-BCE8-43A9-AD50-A83BA3A9A304}" type="presOf" srcId="{07AF67C1-E17C-4B5D-AEC5-4D208304C0D3}" destId="{C5235736-2688-4C55-B1E1-A84CD211F2F7}" srcOrd="0" destOrd="0" presId="urn:microsoft.com/office/officeart/2005/8/layout/hList1"/>
    <dgm:cxn modelId="{0CDCBA68-650D-4483-BBA7-AF33D5BF73AB}" type="presOf" srcId="{6E98B57A-CC82-46C0-BECE-F4B6BB3E1E34}" destId="{C5235736-2688-4C55-B1E1-A84CD211F2F7}" srcOrd="0" destOrd="5" presId="urn:microsoft.com/office/officeart/2005/8/layout/hList1"/>
    <dgm:cxn modelId="{5804F0DF-8C48-43B1-B471-9EBE7E818EF7}" type="presOf" srcId="{04E1FF03-6C4E-4F91-988B-943B039DFB12}" destId="{C5235736-2688-4C55-B1E1-A84CD211F2F7}" srcOrd="0" destOrd="6" presId="urn:microsoft.com/office/officeart/2005/8/layout/hList1"/>
    <dgm:cxn modelId="{C82ECE63-4B33-4A22-958E-264B30145304}" srcId="{7AB090CA-CB06-44B9-A30D-96F6404CEC5D}" destId="{6E98B57A-CC82-46C0-BECE-F4B6BB3E1E34}" srcOrd="5" destOrd="0" parTransId="{A4AF43CD-F006-4F2B-9A36-19954370ADA6}" sibTransId="{E2D2E1FD-72A0-4238-B15C-C1CCD051E4B6}"/>
    <dgm:cxn modelId="{061CC93C-34B4-41DB-A1C2-ECFBA82E4661}" srcId="{7AB090CA-CB06-44B9-A30D-96F6404CEC5D}" destId="{75F706C7-E439-498F-8D6D-59859B47D248}" srcOrd="4" destOrd="0" parTransId="{E60371B6-1937-45FD-970D-ED343074477E}" sibTransId="{5E3874FE-BB13-43B8-8F8E-C91CA97CAC3F}"/>
    <dgm:cxn modelId="{9E587559-D520-4FD0-9D6F-4104FD74A4FA}" srcId="{7AB090CA-CB06-44B9-A30D-96F6404CEC5D}" destId="{C5358F1C-38CF-46CB-85FC-AA4F95E11A5C}" srcOrd="2" destOrd="0" parTransId="{DD0968CA-E680-4248-AAEB-22D81870654A}" sibTransId="{AF01A2A8-635D-4833-8169-0DA9B7182AA5}"/>
    <dgm:cxn modelId="{279BDDF3-E518-4947-B478-8DC6C7CB31AF}" srcId="{7AB090CA-CB06-44B9-A30D-96F6404CEC5D}" destId="{D097E610-2F5F-4A98-AB8C-D5BFB616C4CC}" srcOrd="1" destOrd="0" parTransId="{5C29145E-B1FB-4343-BF12-FAF2FA2C58D2}" sibTransId="{712B64B1-784C-4C82-872F-1EAE3CCF3C1B}"/>
    <dgm:cxn modelId="{70198A71-C9C3-4000-9B3C-53B41C01FF89}" srcId="{7AB090CA-CB06-44B9-A30D-96F6404CEC5D}" destId="{07AF67C1-E17C-4B5D-AEC5-4D208304C0D3}" srcOrd="0" destOrd="0" parTransId="{513E888C-CBA1-4EF9-829D-4618D42F0632}" sibTransId="{B194A2AE-ECEB-4A62-A093-72D09264ADDA}"/>
    <dgm:cxn modelId="{1762B947-DDB9-4B78-99F9-ECAFB6D35C94}" type="presOf" srcId="{73118106-1985-4095-BA0E-A34447F44181}" destId="{D06E4D25-FD2D-4763-BC29-D28C9DB74B2F}" srcOrd="0" destOrd="0" presId="urn:microsoft.com/office/officeart/2005/8/layout/hList1"/>
    <dgm:cxn modelId="{66C0C746-035B-4AC5-A17E-24B9D52542C8}" type="presOf" srcId="{C5358F1C-38CF-46CB-85FC-AA4F95E11A5C}" destId="{C5235736-2688-4C55-B1E1-A84CD211F2F7}" srcOrd="0" destOrd="2" presId="urn:microsoft.com/office/officeart/2005/8/layout/hList1"/>
    <dgm:cxn modelId="{14F178CC-65A1-43C6-A01B-471E8371960E}" type="presParOf" srcId="{D06E4D25-FD2D-4763-BC29-D28C9DB74B2F}" destId="{0756C152-9B4D-4ECA-9E38-AB8CDA2876BB}" srcOrd="0" destOrd="0" presId="urn:microsoft.com/office/officeart/2005/8/layout/hList1"/>
    <dgm:cxn modelId="{3F5073E0-61B4-4F7F-9507-7D50406FA297}" type="presParOf" srcId="{0756C152-9B4D-4ECA-9E38-AB8CDA2876BB}" destId="{A3BD99AC-D855-4024-B10D-8EFE6BB2B42F}" srcOrd="0" destOrd="0" presId="urn:microsoft.com/office/officeart/2005/8/layout/hList1"/>
    <dgm:cxn modelId="{5D30C771-9C63-4C0E-BF84-F8BC4C4C1ED0}" type="presParOf" srcId="{0756C152-9B4D-4ECA-9E38-AB8CDA2876BB}" destId="{C5235736-2688-4C55-B1E1-A84CD211F2F7}"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73118106-1985-4095-BA0E-A34447F44181}"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s-PE"/>
        </a:p>
      </dgm:t>
    </dgm:pt>
    <dgm:pt modelId="{7AB090CA-CB06-44B9-A30D-96F6404CEC5D}">
      <dgm:prSet phldrT="[Texto]" custT="1"/>
      <dgm:spPr/>
      <dgm:t>
        <a:bodyPr/>
        <a:lstStyle/>
        <a:p>
          <a:r>
            <a:rPr lang="es-PE" sz="4000" dirty="0" smtClean="0">
              <a:effectLst/>
            </a:rPr>
            <a:t>RI - REGLAMENTO INTERNO </a:t>
          </a:r>
          <a:endParaRPr lang="es-PE" sz="4000" dirty="0"/>
        </a:p>
      </dgm:t>
    </dgm:pt>
    <dgm:pt modelId="{E801F2A8-BFC5-427A-8C02-44A9C6747402}" type="parTrans" cxnId="{7C48D182-94AB-415F-85A7-D7415FA81BB7}">
      <dgm:prSet/>
      <dgm:spPr/>
      <dgm:t>
        <a:bodyPr/>
        <a:lstStyle/>
        <a:p>
          <a:endParaRPr lang="es-PE"/>
        </a:p>
      </dgm:t>
    </dgm:pt>
    <dgm:pt modelId="{809214E1-9697-4E29-90E5-C17E75E7D378}" type="sibTrans" cxnId="{7C48D182-94AB-415F-85A7-D7415FA81BB7}">
      <dgm:prSet/>
      <dgm:spPr/>
      <dgm:t>
        <a:bodyPr/>
        <a:lstStyle/>
        <a:p>
          <a:endParaRPr lang="es-PE"/>
        </a:p>
      </dgm:t>
    </dgm:pt>
    <dgm:pt modelId="{07AF67C1-E17C-4B5D-AEC5-4D208304C0D3}">
      <dgm:prSet phldrT="[Texto]"/>
      <dgm:spPr/>
      <dgm:t>
        <a:bodyPr/>
        <a:lstStyle/>
        <a:p>
          <a:pPr rtl="0"/>
          <a:r>
            <a:rPr lang="es-PE" b="1" i="0" u="none" dirty="0" smtClean="0"/>
            <a:t>LEY DE LA REFORMA MAGISTERIAL Y SU REGLAMENTO</a:t>
          </a:r>
          <a:endParaRPr lang="es-PE" dirty="0"/>
        </a:p>
      </dgm:t>
    </dgm:pt>
    <dgm:pt modelId="{513E888C-CBA1-4EF9-829D-4618D42F0632}" type="parTrans" cxnId="{70198A71-C9C3-4000-9B3C-53B41C01FF89}">
      <dgm:prSet/>
      <dgm:spPr/>
      <dgm:t>
        <a:bodyPr/>
        <a:lstStyle/>
        <a:p>
          <a:endParaRPr lang="es-PE"/>
        </a:p>
      </dgm:t>
    </dgm:pt>
    <dgm:pt modelId="{B194A2AE-ECEB-4A62-A093-72D09264ADDA}" type="sibTrans" cxnId="{70198A71-C9C3-4000-9B3C-53B41C01FF89}">
      <dgm:prSet/>
      <dgm:spPr/>
      <dgm:t>
        <a:bodyPr/>
        <a:lstStyle/>
        <a:p>
          <a:endParaRPr lang="es-PE"/>
        </a:p>
      </dgm:t>
    </dgm:pt>
    <dgm:pt modelId="{75F706C7-E439-498F-8D6D-59859B47D248}">
      <dgm:prSet/>
      <dgm:spPr/>
      <dgm:t>
        <a:bodyPr/>
        <a:lstStyle/>
        <a:p>
          <a:pPr rtl="0"/>
          <a:endParaRPr lang="es-PE" b="0" i="0" u="none"/>
        </a:p>
      </dgm:t>
    </dgm:pt>
    <dgm:pt modelId="{E60371B6-1937-45FD-970D-ED343074477E}" type="parTrans" cxnId="{061CC93C-34B4-41DB-A1C2-ECFBA82E4661}">
      <dgm:prSet/>
      <dgm:spPr/>
      <dgm:t>
        <a:bodyPr/>
        <a:lstStyle/>
        <a:p>
          <a:endParaRPr lang="es-PE"/>
        </a:p>
      </dgm:t>
    </dgm:pt>
    <dgm:pt modelId="{5E3874FE-BB13-43B8-8F8E-C91CA97CAC3F}" type="sibTrans" cxnId="{061CC93C-34B4-41DB-A1C2-ECFBA82E4661}">
      <dgm:prSet/>
      <dgm:spPr/>
      <dgm:t>
        <a:bodyPr/>
        <a:lstStyle/>
        <a:p>
          <a:endParaRPr lang="es-PE"/>
        </a:p>
      </dgm:t>
    </dgm:pt>
    <dgm:pt modelId="{6E98B57A-CC82-46C0-BECE-F4B6BB3E1E34}">
      <dgm:prSet/>
      <dgm:spPr/>
      <dgm:t>
        <a:bodyPr/>
        <a:lstStyle/>
        <a:p>
          <a:endParaRPr lang="es-PE" dirty="0"/>
        </a:p>
      </dgm:t>
    </dgm:pt>
    <dgm:pt modelId="{A4AF43CD-F006-4F2B-9A36-19954370ADA6}" type="parTrans" cxnId="{C82ECE63-4B33-4A22-958E-264B30145304}">
      <dgm:prSet/>
      <dgm:spPr/>
      <dgm:t>
        <a:bodyPr/>
        <a:lstStyle/>
        <a:p>
          <a:endParaRPr lang="es-PE"/>
        </a:p>
      </dgm:t>
    </dgm:pt>
    <dgm:pt modelId="{E2D2E1FD-72A0-4238-B15C-C1CCD051E4B6}" type="sibTrans" cxnId="{C82ECE63-4B33-4A22-958E-264B30145304}">
      <dgm:prSet/>
      <dgm:spPr/>
      <dgm:t>
        <a:bodyPr/>
        <a:lstStyle/>
        <a:p>
          <a:endParaRPr lang="es-PE"/>
        </a:p>
      </dgm:t>
    </dgm:pt>
    <dgm:pt modelId="{04E1FF03-6C4E-4F91-988B-943B039DFB12}">
      <dgm:prSet/>
      <dgm:spPr/>
      <dgm:t>
        <a:bodyPr/>
        <a:lstStyle/>
        <a:p>
          <a:endParaRPr lang="es-PE" dirty="0"/>
        </a:p>
      </dgm:t>
    </dgm:pt>
    <dgm:pt modelId="{F6BE4EAC-63AA-4794-988E-ED25B34258C0}" type="parTrans" cxnId="{D176B78F-0A85-4564-8988-43AC0D3B7839}">
      <dgm:prSet/>
      <dgm:spPr/>
      <dgm:t>
        <a:bodyPr/>
        <a:lstStyle/>
        <a:p>
          <a:endParaRPr lang="es-PE"/>
        </a:p>
      </dgm:t>
    </dgm:pt>
    <dgm:pt modelId="{59ED16C5-7D06-4BE2-970F-5FFAC6B9E59E}" type="sibTrans" cxnId="{D176B78F-0A85-4564-8988-43AC0D3B7839}">
      <dgm:prSet/>
      <dgm:spPr/>
      <dgm:t>
        <a:bodyPr/>
        <a:lstStyle/>
        <a:p>
          <a:endParaRPr lang="es-PE"/>
        </a:p>
      </dgm:t>
    </dgm:pt>
    <dgm:pt modelId="{93D59BE6-D5D9-4C02-A609-11F333D80C7D}">
      <dgm:prSet/>
      <dgm:spPr/>
      <dgm:t>
        <a:bodyPr/>
        <a:lstStyle/>
        <a:p>
          <a:r>
            <a:rPr lang="es-PE" b="1" i="0" u="none" dirty="0" smtClean="0"/>
            <a:t>CÓDIGO DEL NIÑO Y DEL ADOLESCENTE </a:t>
          </a:r>
          <a:endParaRPr lang="es-PE" dirty="0"/>
        </a:p>
      </dgm:t>
    </dgm:pt>
    <dgm:pt modelId="{E80C56D2-3404-4758-A49D-5ED3384AE98E}" type="parTrans" cxnId="{BDD3A5E3-76A1-499A-8A16-6B5ED5784EBB}">
      <dgm:prSet/>
      <dgm:spPr/>
      <dgm:t>
        <a:bodyPr/>
        <a:lstStyle/>
        <a:p>
          <a:endParaRPr lang="es-PE"/>
        </a:p>
      </dgm:t>
    </dgm:pt>
    <dgm:pt modelId="{EB97937B-A49D-4DA8-973E-0CD3432662B4}" type="sibTrans" cxnId="{BDD3A5E3-76A1-499A-8A16-6B5ED5784EBB}">
      <dgm:prSet/>
      <dgm:spPr/>
      <dgm:t>
        <a:bodyPr/>
        <a:lstStyle/>
        <a:p>
          <a:endParaRPr lang="es-PE"/>
        </a:p>
      </dgm:t>
    </dgm:pt>
    <dgm:pt modelId="{A7F7B0DA-F86F-4524-9F05-3FFBAC8E0A04}">
      <dgm:prSet/>
      <dgm:spPr/>
      <dgm:t>
        <a:bodyPr/>
        <a:lstStyle/>
        <a:p>
          <a:r>
            <a:rPr lang="es-PE" b="1" i="0" u="none" dirty="0" smtClean="0"/>
            <a:t>D. LEG. 276.  LEY DE BASES DE LA CARRERA ADMINISTRATIVA</a:t>
          </a:r>
          <a:endParaRPr lang="es-PE" dirty="0"/>
        </a:p>
      </dgm:t>
    </dgm:pt>
    <dgm:pt modelId="{377AD6E6-C75E-4B71-931C-D907F02F330C}" type="parTrans" cxnId="{C6DD58EA-28D9-40B7-B950-1EC4336516F8}">
      <dgm:prSet/>
      <dgm:spPr/>
      <dgm:t>
        <a:bodyPr/>
        <a:lstStyle/>
        <a:p>
          <a:endParaRPr lang="es-PE"/>
        </a:p>
      </dgm:t>
    </dgm:pt>
    <dgm:pt modelId="{9B05E9A3-DEE5-48D1-BBC2-E6EA806EF822}" type="sibTrans" cxnId="{C6DD58EA-28D9-40B7-B950-1EC4336516F8}">
      <dgm:prSet/>
      <dgm:spPr/>
      <dgm:t>
        <a:bodyPr/>
        <a:lstStyle/>
        <a:p>
          <a:endParaRPr lang="es-PE"/>
        </a:p>
      </dgm:t>
    </dgm:pt>
    <dgm:pt modelId="{6711ABA6-799E-47E5-819B-7025F9179F1D}">
      <dgm:prSet/>
      <dgm:spPr/>
      <dgm:t>
        <a:bodyPr/>
        <a:lstStyle/>
        <a:p>
          <a:r>
            <a:rPr lang="es-PE" b="1" i="0" u="none" dirty="0" smtClean="0"/>
            <a:t>D. LEG. 1057. REGULA EL RÉGIMEN ESPECIAL DE CONTRATACIÓN ADMINISTRATIVA DE SERVICIOS </a:t>
          </a:r>
          <a:endParaRPr lang="es-PE" dirty="0"/>
        </a:p>
      </dgm:t>
    </dgm:pt>
    <dgm:pt modelId="{EBE9C523-170F-4F5B-8CEE-4986F2EE0312}" type="parTrans" cxnId="{5149751B-E6B1-488E-8ABF-1E01519C92E2}">
      <dgm:prSet/>
      <dgm:spPr/>
      <dgm:t>
        <a:bodyPr/>
        <a:lstStyle/>
        <a:p>
          <a:endParaRPr lang="es-PE"/>
        </a:p>
      </dgm:t>
    </dgm:pt>
    <dgm:pt modelId="{23A08737-884E-43DC-95F1-1E20362EC595}" type="sibTrans" cxnId="{5149751B-E6B1-488E-8ABF-1E01519C92E2}">
      <dgm:prSet/>
      <dgm:spPr/>
      <dgm:t>
        <a:bodyPr/>
        <a:lstStyle/>
        <a:p>
          <a:endParaRPr lang="es-PE"/>
        </a:p>
      </dgm:t>
    </dgm:pt>
    <dgm:pt modelId="{E5CD35B3-6D32-4E17-8D38-1A4E481DC6CF}">
      <dgm:prSet/>
      <dgm:spPr/>
      <dgm:t>
        <a:bodyPr/>
        <a:lstStyle/>
        <a:p>
          <a:r>
            <a:rPr lang="es-PE" b="1" i="0" u="none" dirty="0" smtClean="0"/>
            <a:t>LEY SERVIR (PROCESO SANCIONADOR)</a:t>
          </a:r>
          <a:endParaRPr lang="es-PE" dirty="0"/>
        </a:p>
      </dgm:t>
    </dgm:pt>
    <dgm:pt modelId="{EC3074CA-CF17-4170-B006-F9641EB309E1}" type="parTrans" cxnId="{163C0029-65A8-44B5-84BE-2006A4F621BC}">
      <dgm:prSet/>
      <dgm:spPr/>
      <dgm:t>
        <a:bodyPr/>
        <a:lstStyle/>
        <a:p>
          <a:endParaRPr lang="es-PE"/>
        </a:p>
      </dgm:t>
    </dgm:pt>
    <dgm:pt modelId="{FF37440D-1899-4F8F-887D-35977BAD3DCE}" type="sibTrans" cxnId="{163C0029-65A8-44B5-84BE-2006A4F621BC}">
      <dgm:prSet/>
      <dgm:spPr/>
      <dgm:t>
        <a:bodyPr/>
        <a:lstStyle/>
        <a:p>
          <a:endParaRPr lang="es-PE"/>
        </a:p>
      </dgm:t>
    </dgm:pt>
    <dgm:pt modelId="{D06E4D25-FD2D-4763-BC29-D28C9DB74B2F}" type="pres">
      <dgm:prSet presAssocID="{73118106-1985-4095-BA0E-A34447F44181}" presName="Name0" presStyleCnt="0">
        <dgm:presLayoutVars>
          <dgm:dir/>
          <dgm:animLvl val="lvl"/>
          <dgm:resizeHandles val="exact"/>
        </dgm:presLayoutVars>
      </dgm:prSet>
      <dgm:spPr/>
      <dgm:t>
        <a:bodyPr/>
        <a:lstStyle/>
        <a:p>
          <a:endParaRPr lang="es-PE"/>
        </a:p>
      </dgm:t>
    </dgm:pt>
    <dgm:pt modelId="{0756C152-9B4D-4ECA-9E38-AB8CDA2876BB}" type="pres">
      <dgm:prSet presAssocID="{7AB090CA-CB06-44B9-A30D-96F6404CEC5D}" presName="composite" presStyleCnt="0"/>
      <dgm:spPr/>
    </dgm:pt>
    <dgm:pt modelId="{A3BD99AC-D855-4024-B10D-8EFE6BB2B42F}" type="pres">
      <dgm:prSet presAssocID="{7AB090CA-CB06-44B9-A30D-96F6404CEC5D}" presName="parTx" presStyleLbl="alignNode1" presStyleIdx="0" presStyleCnt="1" custLinFactNeighborX="3" custLinFactNeighborY="-4185">
        <dgm:presLayoutVars>
          <dgm:chMax val="0"/>
          <dgm:chPref val="0"/>
          <dgm:bulletEnabled val="1"/>
        </dgm:presLayoutVars>
      </dgm:prSet>
      <dgm:spPr/>
      <dgm:t>
        <a:bodyPr/>
        <a:lstStyle/>
        <a:p>
          <a:endParaRPr lang="es-PE"/>
        </a:p>
      </dgm:t>
    </dgm:pt>
    <dgm:pt modelId="{C5235736-2688-4C55-B1E1-A84CD211F2F7}" type="pres">
      <dgm:prSet presAssocID="{7AB090CA-CB06-44B9-A30D-96F6404CEC5D}" presName="desTx" presStyleLbl="alignAccFollowNode1" presStyleIdx="0" presStyleCnt="1" custLinFactNeighborX="3" custLinFactNeighborY="-2456">
        <dgm:presLayoutVars>
          <dgm:bulletEnabled val="1"/>
        </dgm:presLayoutVars>
      </dgm:prSet>
      <dgm:spPr/>
      <dgm:t>
        <a:bodyPr/>
        <a:lstStyle/>
        <a:p>
          <a:endParaRPr lang="es-PE"/>
        </a:p>
      </dgm:t>
    </dgm:pt>
  </dgm:ptLst>
  <dgm:cxnLst>
    <dgm:cxn modelId="{E1297F00-0B92-49B5-9B06-85A8993EC4C4}" type="presOf" srcId="{6711ABA6-799E-47E5-819B-7025F9179F1D}" destId="{C5235736-2688-4C55-B1E1-A84CD211F2F7}" srcOrd="0" destOrd="3" presId="urn:microsoft.com/office/officeart/2005/8/layout/hList1"/>
    <dgm:cxn modelId="{BDD3A5E3-76A1-499A-8A16-6B5ED5784EBB}" srcId="{7AB090CA-CB06-44B9-A30D-96F6404CEC5D}" destId="{93D59BE6-D5D9-4C02-A609-11F333D80C7D}" srcOrd="1" destOrd="0" parTransId="{E80C56D2-3404-4758-A49D-5ED3384AE98E}" sibTransId="{EB97937B-A49D-4DA8-973E-0CD3432662B4}"/>
    <dgm:cxn modelId="{C6DD58EA-28D9-40B7-B950-1EC4336516F8}" srcId="{7AB090CA-CB06-44B9-A30D-96F6404CEC5D}" destId="{A7F7B0DA-F86F-4524-9F05-3FFBAC8E0A04}" srcOrd="2" destOrd="0" parTransId="{377AD6E6-C75E-4B71-931C-D907F02F330C}" sibTransId="{9B05E9A3-DEE5-48D1-BBC2-E6EA806EF822}"/>
    <dgm:cxn modelId="{FA43FEE9-0F49-462C-AE6A-A231A732F8F5}" type="presOf" srcId="{04E1FF03-6C4E-4F91-988B-943B039DFB12}" destId="{C5235736-2688-4C55-B1E1-A84CD211F2F7}" srcOrd="0" destOrd="7" presId="urn:microsoft.com/office/officeart/2005/8/layout/hList1"/>
    <dgm:cxn modelId="{163C0029-65A8-44B5-84BE-2006A4F621BC}" srcId="{7AB090CA-CB06-44B9-A30D-96F6404CEC5D}" destId="{E5CD35B3-6D32-4E17-8D38-1A4E481DC6CF}" srcOrd="4" destOrd="0" parTransId="{EC3074CA-CF17-4170-B006-F9641EB309E1}" sibTransId="{FF37440D-1899-4F8F-887D-35977BAD3DCE}"/>
    <dgm:cxn modelId="{C19F7C8F-A255-4766-A0DF-64C28D3D0FC0}" type="presOf" srcId="{E5CD35B3-6D32-4E17-8D38-1A4E481DC6CF}" destId="{C5235736-2688-4C55-B1E1-A84CD211F2F7}" srcOrd="0" destOrd="4" presId="urn:microsoft.com/office/officeart/2005/8/layout/hList1"/>
    <dgm:cxn modelId="{09C5895E-F31C-45C9-B634-F7842C745383}" type="presOf" srcId="{7AB090CA-CB06-44B9-A30D-96F6404CEC5D}" destId="{A3BD99AC-D855-4024-B10D-8EFE6BB2B42F}" srcOrd="0" destOrd="0" presId="urn:microsoft.com/office/officeart/2005/8/layout/hList1"/>
    <dgm:cxn modelId="{4F266BF4-B783-478A-8B58-CC8F5849BA96}" type="presOf" srcId="{73118106-1985-4095-BA0E-A34447F44181}" destId="{D06E4D25-FD2D-4763-BC29-D28C9DB74B2F}" srcOrd="0" destOrd="0" presId="urn:microsoft.com/office/officeart/2005/8/layout/hList1"/>
    <dgm:cxn modelId="{061CC93C-34B4-41DB-A1C2-ECFBA82E4661}" srcId="{7AB090CA-CB06-44B9-A30D-96F6404CEC5D}" destId="{75F706C7-E439-498F-8D6D-59859B47D248}" srcOrd="5" destOrd="0" parTransId="{E60371B6-1937-45FD-970D-ED343074477E}" sibTransId="{5E3874FE-BB13-43B8-8F8E-C91CA97CAC3F}"/>
    <dgm:cxn modelId="{70198A71-C9C3-4000-9B3C-53B41C01FF89}" srcId="{7AB090CA-CB06-44B9-A30D-96F6404CEC5D}" destId="{07AF67C1-E17C-4B5D-AEC5-4D208304C0D3}" srcOrd="0" destOrd="0" parTransId="{513E888C-CBA1-4EF9-829D-4618D42F0632}" sibTransId="{B194A2AE-ECEB-4A62-A093-72D09264ADDA}"/>
    <dgm:cxn modelId="{7CA1A9CA-0C1A-4334-9FC2-88F012707318}" type="presOf" srcId="{93D59BE6-D5D9-4C02-A609-11F333D80C7D}" destId="{C5235736-2688-4C55-B1E1-A84CD211F2F7}" srcOrd="0" destOrd="1" presId="urn:microsoft.com/office/officeart/2005/8/layout/hList1"/>
    <dgm:cxn modelId="{C162897D-7881-453A-AF2E-A2CC60D61DB5}" type="presOf" srcId="{75F706C7-E439-498F-8D6D-59859B47D248}" destId="{C5235736-2688-4C55-B1E1-A84CD211F2F7}" srcOrd="0" destOrd="5" presId="urn:microsoft.com/office/officeart/2005/8/layout/hList1"/>
    <dgm:cxn modelId="{6D767ACC-F84B-4699-9D24-C08E58877139}" type="presOf" srcId="{07AF67C1-E17C-4B5D-AEC5-4D208304C0D3}" destId="{C5235736-2688-4C55-B1E1-A84CD211F2F7}" srcOrd="0" destOrd="0" presId="urn:microsoft.com/office/officeart/2005/8/layout/hList1"/>
    <dgm:cxn modelId="{C82ECE63-4B33-4A22-958E-264B30145304}" srcId="{7AB090CA-CB06-44B9-A30D-96F6404CEC5D}" destId="{6E98B57A-CC82-46C0-BECE-F4B6BB3E1E34}" srcOrd="6" destOrd="0" parTransId="{A4AF43CD-F006-4F2B-9A36-19954370ADA6}" sibTransId="{E2D2E1FD-72A0-4238-B15C-C1CCD051E4B6}"/>
    <dgm:cxn modelId="{D176B78F-0A85-4564-8988-43AC0D3B7839}" srcId="{7AB090CA-CB06-44B9-A30D-96F6404CEC5D}" destId="{04E1FF03-6C4E-4F91-988B-943B039DFB12}" srcOrd="7" destOrd="0" parTransId="{F6BE4EAC-63AA-4794-988E-ED25B34258C0}" sibTransId="{59ED16C5-7D06-4BE2-970F-5FFAC6B9E59E}"/>
    <dgm:cxn modelId="{5149751B-E6B1-488E-8ABF-1E01519C92E2}" srcId="{7AB090CA-CB06-44B9-A30D-96F6404CEC5D}" destId="{6711ABA6-799E-47E5-819B-7025F9179F1D}" srcOrd="3" destOrd="0" parTransId="{EBE9C523-170F-4F5B-8CEE-4986F2EE0312}" sibTransId="{23A08737-884E-43DC-95F1-1E20362EC595}"/>
    <dgm:cxn modelId="{7C48D182-94AB-415F-85A7-D7415FA81BB7}" srcId="{73118106-1985-4095-BA0E-A34447F44181}" destId="{7AB090CA-CB06-44B9-A30D-96F6404CEC5D}" srcOrd="0" destOrd="0" parTransId="{E801F2A8-BFC5-427A-8C02-44A9C6747402}" sibTransId="{809214E1-9697-4E29-90E5-C17E75E7D378}"/>
    <dgm:cxn modelId="{B6AC4C8F-3B3C-4A42-8A4E-D79D001C8103}" type="presOf" srcId="{A7F7B0DA-F86F-4524-9F05-3FFBAC8E0A04}" destId="{C5235736-2688-4C55-B1E1-A84CD211F2F7}" srcOrd="0" destOrd="2" presId="urn:microsoft.com/office/officeart/2005/8/layout/hList1"/>
    <dgm:cxn modelId="{36CACC1F-9BCE-468C-892F-D2B2A7DCC7C9}" type="presOf" srcId="{6E98B57A-CC82-46C0-BECE-F4B6BB3E1E34}" destId="{C5235736-2688-4C55-B1E1-A84CD211F2F7}" srcOrd="0" destOrd="6" presId="urn:microsoft.com/office/officeart/2005/8/layout/hList1"/>
    <dgm:cxn modelId="{8ACE60A3-051B-4A57-8BE4-0FFE400431FC}" type="presParOf" srcId="{D06E4D25-FD2D-4763-BC29-D28C9DB74B2F}" destId="{0756C152-9B4D-4ECA-9E38-AB8CDA2876BB}" srcOrd="0" destOrd="0" presId="urn:microsoft.com/office/officeart/2005/8/layout/hList1"/>
    <dgm:cxn modelId="{3E483455-1F3E-4904-9E91-C3C2AF3A6866}" type="presParOf" srcId="{0756C152-9B4D-4ECA-9E38-AB8CDA2876BB}" destId="{A3BD99AC-D855-4024-B10D-8EFE6BB2B42F}" srcOrd="0" destOrd="0" presId="urn:microsoft.com/office/officeart/2005/8/layout/hList1"/>
    <dgm:cxn modelId="{52BBBC12-2987-48E9-A084-AA08583FFF77}" type="presParOf" srcId="{0756C152-9B4D-4ECA-9E38-AB8CDA2876BB}" destId="{C5235736-2688-4C55-B1E1-A84CD211F2F7}"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7FF76204-DD30-4964-BB0D-3990DBFE88BF}" type="doc">
      <dgm:prSet loTypeId="urn:microsoft.com/office/officeart/2005/8/layout/process1" loCatId="process" qsTypeId="urn:microsoft.com/office/officeart/2005/8/quickstyle/simple1" qsCatId="simple" csTypeId="urn:microsoft.com/office/officeart/2005/8/colors/accent1_2" csCatId="accent1" phldr="1"/>
      <dgm:spPr/>
    </dgm:pt>
    <dgm:pt modelId="{6D2D199F-95B7-4352-A2AB-5CE499397C1A}">
      <dgm:prSet phldrT="[Texto]"/>
      <dgm:spPr/>
      <dgm:t>
        <a:bodyPr/>
        <a:lstStyle/>
        <a:p>
          <a:r>
            <a:rPr lang="es-PE" dirty="0" smtClean="0">
              <a:solidFill>
                <a:schemeClr val="tx1"/>
              </a:solidFill>
            </a:rPr>
            <a:t>Sensibilización a la comunidad educativa</a:t>
          </a:r>
          <a:endParaRPr lang="es-PE" dirty="0">
            <a:solidFill>
              <a:schemeClr val="tx1"/>
            </a:solidFill>
          </a:endParaRPr>
        </a:p>
      </dgm:t>
    </dgm:pt>
    <dgm:pt modelId="{CA6D077E-D7B7-448F-ABFF-A3D8A3109655}" type="parTrans" cxnId="{45C4DC11-CAC2-40A1-BDB3-9F37D7F44A1F}">
      <dgm:prSet/>
      <dgm:spPr/>
      <dgm:t>
        <a:bodyPr/>
        <a:lstStyle/>
        <a:p>
          <a:endParaRPr lang="es-PE">
            <a:solidFill>
              <a:schemeClr val="tx1"/>
            </a:solidFill>
          </a:endParaRPr>
        </a:p>
      </dgm:t>
    </dgm:pt>
    <dgm:pt modelId="{DFFA9A37-6E4F-4338-8114-33176340F37B}" type="sibTrans" cxnId="{45C4DC11-CAC2-40A1-BDB3-9F37D7F44A1F}">
      <dgm:prSet/>
      <dgm:spPr/>
      <dgm:t>
        <a:bodyPr/>
        <a:lstStyle/>
        <a:p>
          <a:endParaRPr lang="es-PE">
            <a:solidFill>
              <a:schemeClr val="tx1"/>
            </a:solidFill>
          </a:endParaRPr>
        </a:p>
      </dgm:t>
    </dgm:pt>
    <dgm:pt modelId="{1520D626-302E-4F90-9E5A-7BEC1DC91BF8}">
      <dgm:prSet phldrT="[Texto]"/>
      <dgm:spPr/>
      <dgm:t>
        <a:bodyPr/>
        <a:lstStyle/>
        <a:p>
          <a:r>
            <a:rPr lang="es-PE" dirty="0" smtClean="0">
              <a:solidFill>
                <a:schemeClr val="tx1"/>
              </a:solidFill>
            </a:rPr>
            <a:t>Conformación del CPEI</a:t>
          </a:r>
          <a:endParaRPr lang="es-PE" dirty="0">
            <a:solidFill>
              <a:schemeClr val="tx1"/>
            </a:solidFill>
          </a:endParaRPr>
        </a:p>
      </dgm:t>
    </dgm:pt>
    <dgm:pt modelId="{33C333F3-4C4D-4053-8E64-4E97A04A95BE}" type="parTrans" cxnId="{57A90802-F225-4B36-86D3-03E426D45AAF}">
      <dgm:prSet/>
      <dgm:spPr/>
      <dgm:t>
        <a:bodyPr/>
        <a:lstStyle/>
        <a:p>
          <a:endParaRPr lang="es-PE">
            <a:solidFill>
              <a:schemeClr val="tx1"/>
            </a:solidFill>
          </a:endParaRPr>
        </a:p>
      </dgm:t>
    </dgm:pt>
    <dgm:pt modelId="{0782B284-D0F9-4751-B869-369C5A3ECD0D}" type="sibTrans" cxnId="{57A90802-F225-4B36-86D3-03E426D45AAF}">
      <dgm:prSet/>
      <dgm:spPr/>
      <dgm:t>
        <a:bodyPr/>
        <a:lstStyle/>
        <a:p>
          <a:endParaRPr lang="es-PE">
            <a:solidFill>
              <a:schemeClr val="tx1"/>
            </a:solidFill>
          </a:endParaRPr>
        </a:p>
      </dgm:t>
    </dgm:pt>
    <dgm:pt modelId="{91A3CD22-72A8-4A77-BB2C-2911D8479CCA}">
      <dgm:prSet phldrT="[Texto]"/>
      <dgm:spPr/>
      <dgm:t>
        <a:bodyPr/>
        <a:lstStyle/>
        <a:p>
          <a:r>
            <a:rPr lang="es-PE" dirty="0" smtClean="0">
              <a:solidFill>
                <a:schemeClr val="tx1"/>
              </a:solidFill>
            </a:rPr>
            <a:t>Elaboración de cronograma de formulación del PEI</a:t>
          </a:r>
          <a:endParaRPr lang="es-PE" dirty="0">
            <a:solidFill>
              <a:schemeClr val="tx1"/>
            </a:solidFill>
          </a:endParaRPr>
        </a:p>
      </dgm:t>
    </dgm:pt>
    <dgm:pt modelId="{9512B5D3-50A1-4F09-89F9-E3525AEA9032}" type="parTrans" cxnId="{BA37A364-4858-4922-A5B2-33CBB6952D6D}">
      <dgm:prSet/>
      <dgm:spPr/>
      <dgm:t>
        <a:bodyPr/>
        <a:lstStyle/>
        <a:p>
          <a:endParaRPr lang="es-PE">
            <a:solidFill>
              <a:schemeClr val="tx1"/>
            </a:solidFill>
          </a:endParaRPr>
        </a:p>
      </dgm:t>
    </dgm:pt>
    <dgm:pt modelId="{08D89EB1-313B-4F37-82A9-167D07F0E416}" type="sibTrans" cxnId="{BA37A364-4858-4922-A5B2-33CBB6952D6D}">
      <dgm:prSet/>
      <dgm:spPr/>
      <dgm:t>
        <a:bodyPr/>
        <a:lstStyle/>
        <a:p>
          <a:endParaRPr lang="es-PE">
            <a:solidFill>
              <a:schemeClr val="tx1"/>
            </a:solidFill>
          </a:endParaRPr>
        </a:p>
      </dgm:t>
    </dgm:pt>
    <dgm:pt modelId="{44900F4D-6A72-43D7-ADBC-D63C7C346733}" type="pres">
      <dgm:prSet presAssocID="{7FF76204-DD30-4964-BB0D-3990DBFE88BF}" presName="Name0" presStyleCnt="0">
        <dgm:presLayoutVars>
          <dgm:dir/>
          <dgm:resizeHandles val="exact"/>
        </dgm:presLayoutVars>
      </dgm:prSet>
      <dgm:spPr/>
    </dgm:pt>
    <dgm:pt modelId="{203326A9-8205-49C3-8BD8-9B31D0DE486E}" type="pres">
      <dgm:prSet presAssocID="{6D2D199F-95B7-4352-A2AB-5CE499397C1A}" presName="node" presStyleLbl="node1" presStyleIdx="0" presStyleCnt="3">
        <dgm:presLayoutVars>
          <dgm:bulletEnabled val="1"/>
        </dgm:presLayoutVars>
      </dgm:prSet>
      <dgm:spPr/>
      <dgm:t>
        <a:bodyPr/>
        <a:lstStyle/>
        <a:p>
          <a:endParaRPr lang="es-PE"/>
        </a:p>
      </dgm:t>
    </dgm:pt>
    <dgm:pt modelId="{9B5A8D32-0771-485A-961A-38A39215D944}" type="pres">
      <dgm:prSet presAssocID="{DFFA9A37-6E4F-4338-8114-33176340F37B}" presName="sibTrans" presStyleLbl="sibTrans2D1" presStyleIdx="0" presStyleCnt="2"/>
      <dgm:spPr/>
      <dgm:t>
        <a:bodyPr/>
        <a:lstStyle/>
        <a:p>
          <a:endParaRPr lang="es-PE"/>
        </a:p>
      </dgm:t>
    </dgm:pt>
    <dgm:pt modelId="{A3775E04-65F1-4530-9211-BAC0128AE61C}" type="pres">
      <dgm:prSet presAssocID="{DFFA9A37-6E4F-4338-8114-33176340F37B}" presName="connectorText" presStyleLbl="sibTrans2D1" presStyleIdx="0" presStyleCnt="2"/>
      <dgm:spPr/>
      <dgm:t>
        <a:bodyPr/>
        <a:lstStyle/>
        <a:p>
          <a:endParaRPr lang="es-PE"/>
        </a:p>
      </dgm:t>
    </dgm:pt>
    <dgm:pt modelId="{31500CE7-0AC9-428E-A619-D4AEEE5A493F}" type="pres">
      <dgm:prSet presAssocID="{1520D626-302E-4F90-9E5A-7BEC1DC91BF8}" presName="node" presStyleLbl="node1" presStyleIdx="1" presStyleCnt="3">
        <dgm:presLayoutVars>
          <dgm:bulletEnabled val="1"/>
        </dgm:presLayoutVars>
      </dgm:prSet>
      <dgm:spPr/>
      <dgm:t>
        <a:bodyPr/>
        <a:lstStyle/>
        <a:p>
          <a:endParaRPr lang="es-PE"/>
        </a:p>
      </dgm:t>
    </dgm:pt>
    <dgm:pt modelId="{C3E7CF63-F304-4D79-8FB4-CAC378443E4F}" type="pres">
      <dgm:prSet presAssocID="{0782B284-D0F9-4751-B869-369C5A3ECD0D}" presName="sibTrans" presStyleLbl="sibTrans2D1" presStyleIdx="1" presStyleCnt="2"/>
      <dgm:spPr/>
      <dgm:t>
        <a:bodyPr/>
        <a:lstStyle/>
        <a:p>
          <a:endParaRPr lang="es-PE"/>
        </a:p>
      </dgm:t>
    </dgm:pt>
    <dgm:pt modelId="{C90E53CC-F832-4FC8-8C68-B68CCBA795BA}" type="pres">
      <dgm:prSet presAssocID="{0782B284-D0F9-4751-B869-369C5A3ECD0D}" presName="connectorText" presStyleLbl="sibTrans2D1" presStyleIdx="1" presStyleCnt="2"/>
      <dgm:spPr/>
      <dgm:t>
        <a:bodyPr/>
        <a:lstStyle/>
        <a:p>
          <a:endParaRPr lang="es-PE"/>
        </a:p>
      </dgm:t>
    </dgm:pt>
    <dgm:pt modelId="{58FE32C0-2A61-451F-B105-F6E9EA1B4622}" type="pres">
      <dgm:prSet presAssocID="{91A3CD22-72A8-4A77-BB2C-2911D8479CCA}" presName="node" presStyleLbl="node1" presStyleIdx="2" presStyleCnt="3">
        <dgm:presLayoutVars>
          <dgm:bulletEnabled val="1"/>
        </dgm:presLayoutVars>
      </dgm:prSet>
      <dgm:spPr/>
      <dgm:t>
        <a:bodyPr/>
        <a:lstStyle/>
        <a:p>
          <a:endParaRPr lang="es-PE"/>
        </a:p>
      </dgm:t>
    </dgm:pt>
  </dgm:ptLst>
  <dgm:cxnLst>
    <dgm:cxn modelId="{57A90802-F225-4B36-86D3-03E426D45AAF}" srcId="{7FF76204-DD30-4964-BB0D-3990DBFE88BF}" destId="{1520D626-302E-4F90-9E5A-7BEC1DC91BF8}" srcOrd="1" destOrd="0" parTransId="{33C333F3-4C4D-4053-8E64-4E97A04A95BE}" sibTransId="{0782B284-D0F9-4751-B869-369C5A3ECD0D}"/>
    <dgm:cxn modelId="{BA37A364-4858-4922-A5B2-33CBB6952D6D}" srcId="{7FF76204-DD30-4964-BB0D-3990DBFE88BF}" destId="{91A3CD22-72A8-4A77-BB2C-2911D8479CCA}" srcOrd="2" destOrd="0" parTransId="{9512B5D3-50A1-4F09-89F9-E3525AEA9032}" sibTransId="{08D89EB1-313B-4F37-82A9-167D07F0E416}"/>
    <dgm:cxn modelId="{6F058571-C5DE-47D0-9AFF-FFEB3956064C}" type="presOf" srcId="{7FF76204-DD30-4964-BB0D-3990DBFE88BF}" destId="{44900F4D-6A72-43D7-ADBC-D63C7C346733}" srcOrd="0" destOrd="0" presId="urn:microsoft.com/office/officeart/2005/8/layout/process1"/>
    <dgm:cxn modelId="{3B95B650-C371-4D30-BEB9-00621408C283}" type="presOf" srcId="{DFFA9A37-6E4F-4338-8114-33176340F37B}" destId="{A3775E04-65F1-4530-9211-BAC0128AE61C}" srcOrd="1" destOrd="0" presId="urn:microsoft.com/office/officeart/2005/8/layout/process1"/>
    <dgm:cxn modelId="{AD067843-67FA-41A1-B1A0-51323ECAAA3B}" type="presOf" srcId="{0782B284-D0F9-4751-B869-369C5A3ECD0D}" destId="{C3E7CF63-F304-4D79-8FB4-CAC378443E4F}" srcOrd="0" destOrd="0" presId="urn:microsoft.com/office/officeart/2005/8/layout/process1"/>
    <dgm:cxn modelId="{B07A7184-B7B5-4DFA-951D-0CADDBDE783F}" type="presOf" srcId="{91A3CD22-72A8-4A77-BB2C-2911D8479CCA}" destId="{58FE32C0-2A61-451F-B105-F6E9EA1B4622}" srcOrd="0" destOrd="0" presId="urn:microsoft.com/office/officeart/2005/8/layout/process1"/>
    <dgm:cxn modelId="{19D7A9AC-6CAA-47AE-BAA2-FF2958D3E3DF}" type="presOf" srcId="{DFFA9A37-6E4F-4338-8114-33176340F37B}" destId="{9B5A8D32-0771-485A-961A-38A39215D944}" srcOrd="0" destOrd="0" presId="urn:microsoft.com/office/officeart/2005/8/layout/process1"/>
    <dgm:cxn modelId="{BD170F35-6E92-4EC0-91DC-CA47DB33901E}" type="presOf" srcId="{6D2D199F-95B7-4352-A2AB-5CE499397C1A}" destId="{203326A9-8205-49C3-8BD8-9B31D0DE486E}" srcOrd="0" destOrd="0" presId="urn:microsoft.com/office/officeart/2005/8/layout/process1"/>
    <dgm:cxn modelId="{45C4DC11-CAC2-40A1-BDB3-9F37D7F44A1F}" srcId="{7FF76204-DD30-4964-BB0D-3990DBFE88BF}" destId="{6D2D199F-95B7-4352-A2AB-5CE499397C1A}" srcOrd="0" destOrd="0" parTransId="{CA6D077E-D7B7-448F-ABFF-A3D8A3109655}" sibTransId="{DFFA9A37-6E4F-4338-8114-33176340F37B}"/>
    <dgm:cxn modelId="{C0FA1D96-F980-4FB7-88AA-8C9643CC4370}" type="presOf" srcId="{0782B284-D0F9-4751-B869-369C5A3ECD0D}" destId="{C90E53CC-F832-4FC8-8C68-B68CCBA795BA}" srcOrd="1" destOrd="0" presId="urn:microsoft.com/office/officeart/2005/8/layout/process1"/>
    <dgm:cxn modelId="{DD9A487B-9058-4F9D-AC67-B2D6323ACE38}" type="presOf" srcId="{1520D626-302E-4F90-9E5A-7BEC1DC91BF8}" destId="{31500CE7-0AC9-428E-A619-D4AEEE5A493F}" srcOrd="0" destOrd="0" presId="urn:microsoft.com/office/officeart/2005/8/layout/process1"/>
    <dgm:cxn modelId="{800F9C4B-9BB9-43A0-9865-64D63EAC6992}" type="presParOf" srcId="{44900F4D-6A72-43D7-ADBC-D63C7C346733}" destId="{203326A9-8205-49C3-8BD8-9B31D0DE486E}" srcOrd="0" destOrd="0" presId="urn:microsoft.com/office/officeart/2005/8/layout/process1"/>
    <dgm:cxn modelId="{1D30D9CA-94A4-4EF0-9C9D-CCAC046CB3B1}" type="presParOf" srcId="{44900F4D-6A72-43D7-ADBC-D63C7C346733}" destId="{9B5A8D32-0771-485A-961A-38A39215D944}" srcOrd="1" destOrd="0" presId="urn:microsoft.com/office/officeart/2005/8/layout/process1"/>
    <dgm:cxn modelId="{0F58367D-FAF5-4C2D-A12D-F4FD006F0CF5}" type="presParOf" srcId="{9B5A8D32-0771-485A-961A-38A39215D944}" destId="{A3775E04-65F1-4530-9211-BAC0128AE61C}" srcOrd="0" destOrd="0" presId="urn:microsoft.com/office/officeart/2005/8/layout/process1"/>
    <dgm:cxn modelId="{47865510-073E-4E46-B61F-3FD6EC9F0CFD}" type="presParOf" srcId="{44900F4D-6A72-43D7-ADBC-D63C7C346733}" destId="{31500CE7-0AC9-428E-A619-D4AEEE5A493F}" srcOrd="2" destOrd="0" presId="urn:microsoft.com/office/officeart/2005/8/layout/process1"/>
    <dgm:cxn modelId="{B3222BD5-1B06-405D-BF82-DDB879D5ACBC}" type="presParOf" srcId="{44900F4D-6A72-43D7-ADBC-D63C7C346733}" destId="{C3E7CF63-F304-4D79-8FB4-CAC378443E4F}" srcOrd="3" destOrd="0" presId="urn:microsoft.com/office/officeart/2005/8/layout/process1"/>
    <dgm:cxn modelId="{7DB095EF-1FC1-45B9-A153-818FD94B8C54}" type="presParOf" srcId="{C3E7CF63-F304-4D79-8FB4-CAC378443E4F}" destId="{C90E53CC-F832-4FC8-8C68-B68CCBA795BA}" srcOrd="0" destOrd="0" presId="urn:microsoft.com/office/officeart/2005/8/layout/process1"/>
    <dgm:cxn modelId="{4B8DA503-702A-4053-B0DE-CC81DC7F824C}" type="presParOf" srcId="{44900F4D-6A72-43D7-ADBC-D63C7C346733}" destId="{58FE32C0-2A61-451F-B105-F6E9EA1B4622}" srcOrd="4"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F09B08B9-6B21-48E9-903F-07F12BF6B3C6}" type="doc">
      <dgm:prSet loTypeId="urn:microsoft.com/office/officeart/2005/8/layout/process5" loCatId="process" qsTypeId="urn:microsoft.com/office/officeart/2005/8/quickstyle/simple1" qsCatId="simple" csTypeId="urn:microsoft.com/office/officeart/2005/8/colors/accent1_2" csCatId="accent1" phldr="1"/>
      <dgm:spPr/>
      <dgm:t>
        <a:bodyPr/>
        <a:lstStyle/>
        <a:p>
          <a:endParaRPr lang="es-PE"/>
        </a:p>
      </dgm:t>
    </dgm:pt>
    <dgm:pt modelId="{6BB9CFD4-34F8-468B-BF48-A1335078D30F}">
      <dgm:prSet phldrT="[Texto]"/>
      <dgm:spPr/>
      <dgm:t>
        <a:bodyPr/>
        <a:lstStyle/>
        <a:p>
          <a:r>
            <a:rPr lang="es-PE" dirty="0" smtClean="0"/>
            <a:t>Análisis de los resultados de aprendizaje</a:t>
          </a:r>
          <a:endParaRPr lang="es-PE" dirty="0"/>
        </a:p>
      </dgm:t>
    </dgm:pt>
    <dgm:pt modelId="{273E090B-F3FE-4207-85C1-C0DE1ED0080C}" type="parTrans" cxnId="{7248F6DF-22E4-4AA3-A681-028C8DFBE6DD}">
      <dgm:prSet/>
      <dgm:spPr/>
      <dgm:t>
        <a:bodyPr/>
        <a:lstStyle/>
        <a:p>
          <a:endParaRPr lang="es-PE"/>
        </a:p>
      </dgm:t>
    </dgm:pt>
    <dgm:pt modelId="{64399EFC-D145-4BDE-95B8-5FBC2A212924}" type="sibTrans" cxnId="{7248F6DF-22E4-4AA3-A681-028C8DFBE6DD}">
      <dgm:prSet/>
      <dgm:spPr/>
      <dgm:t>
        <a:bodyPr/>
        <a:lstStyle/>
        <a:p>
          <a:endParaRPr lang="es-PE"/>
        </a:p>
      </dgm:t>
    </dgm:pt>
    <dgm:pt modelId="{F5AB1AFB-BA79-4461-9C64-ED85F772849F}">
      <dgm:prSet phldrT="[Texto]"/>
      <dgm:spPr/>
      <dgm:t>
        <a:bodyPr/>
        <a:lstStyle/>
        <a:p>
          <a:r>
            <a:rPr lang="es-PE" dirty="0" smtClean="0"/>
            <a:t>Análisis de resultado de eficiencia interna</a:t>
          </a:r>
          <a:endParaRPr lang="es-PE" dirty="0"/>
        </a:p>
      </dgm:t>
    </dgm:pt>
    <dgm:pt modelId="{BB524FBE-2E37-49D1-ADBA-A82DCE647BEB}" type="parTrans" cxnId="{614AC1C4-3435-4AC4-B9C4-F8238213B30C}">
      <dgm:prSet/>
      <dgm:spPr/>
      <dgm:t>
        <a:bodyPr/>
        <a:lstStyle/>
        <a:p>
          <a:endParaRPr lang="es-PE"/>
        </a:p>
      </dgm:t>
    </dgm:pt>
    <dgm:pt modelId="{CAEC6A01-45EC-4E60-A0F1-8A3E6E097046}" type="sibTrans" cxnId="{614AC1C4-3435-4AC4-B9C4-F8238213B30C}">
      <dgm:prSet/>
      <dgm:spPr/>
      <dgm:t>
        <a:bodyPr/>
        <a:lstStyle/>
        <a:p>
          <a:endParaRPr lang="es-PE"/>
        </a:p>
      </dgm:t>
    </dgm:pt>
    <dgm:pt modelId="{EDBDF78D-020B-4EF8-BCF6-49E3BD6269C9}">
      <dgm:prSet phldrT="[Texto]"/>
      <dgm:spPr/>
      <dgm:t>
        <a:bodyPr/>
        <a:lstStyle/>
        <a:p>
          <a:r>
            <a:rPr lang="es-PE" dirty="0" smtClean="0"/>
            <a:t>Análisis del funcionamiento de la IE</a:t>
          </a:r>
          <a:endParaRPr lang="es-PE" dirty="0"/>
        </a:p>
      </dgm:t>
    </dgm:pt>
    <dgm:pt modelId="{D85ACC5C-1EEB-48A2-8357-65FB716DF192}" type="parTrans" cxnId="{C4EE099D-2EA1-4B48-BC87-F0BA3866A17E}">
      <dgm:prSet/>
      <dgm:spPr/>
      <dgm:t>
        <a:bodyPr/>
        <a:lstStyle/>
        <a:p>
          <a:endParaRPr lang="es-PE"/>
        </a:p>
      </dgm:t>
    </dgm:pt>
    <dgm:pt modelId="{0065DD2F-8036-4CD2-89DD-8E81128C99D5}" type="sibTrans" cxnId="{C4EE099D-2EA1-4B48-BC87-F0BA3866A17E}">
      <dgm:prSet/>
      <dgm:spPr/>
      <dgm:t>
        <a:bodyPr/>
        <a:lstStyle/>
        <a:p>
          <a:endParaRPr lang="es-PE"/>
        </a:p>
      </dgm:t>
    </dgm:pt>
    <dgm:pt modelId="{AE201761-D04F-4C0D-B25D-8BED7CA81FE4}">
      <dgm:prSet phldrT="[Texto]"/>
      <dgm:spPr/>
      <dgm:t>
        <a:bodyPr/>
        <a:lstStyle/>
        <a:p>
          <a:r>
            <a:rPr lang="es-PE" dirty="0" smtClean="0"/>
            <a:t>Análisis del entorno de la IE</a:t>
          </a:r>
          <a:endParaRPr lang="es-PE" dirty="0"/>
        </a:p>
      </dgm:t>
    </dgm:pt>
    <dgm:pt modelId="{A4E710B5-3101-4C12-9B99-25577CA79921}" type="parTrans" cxnId="{88ACA7EA-63D7-40FD-BCA1-93E12C43210C}">
      <dgm:prSet/>
      <dgm:spPr/>
      <dgm:t>
        <a:bodyPr/>
        <a:lstStyle/>
        <a:p>
          <a:endParaRPr lang="es-PE"/>
        </a:p>
      </dgm:t>
    </dgm:pt>
    <dgm:pt modelId="{21BE680F-6493-442F-867F-E395EF5A702F}" type="sibTrans" cxnId="{88ACA7EA-63D7-40FD-BCA1-93E12C43210C}">
      <dgm:prSet/>
      <dgm:spPr/>
      <dgm:t>
        <a:bodyPr/>
        <a:lstStyle/>
        <a:p>
          <a:endParaRPr lang="es-PE"/>
        </a:p>
      </dgm:t>
    </dgm:pt>
    <dgm:pt modelId="{064B6F44-4E20-4408-9A5E-D8D70C1C6D94}">
      <dgm:prSet phldrT="[Texto]"/>
      <dgm:spPr/>
      <dgm:t>
        <a:bodyPr/>
        <a:lstStyle/>
        <a:p>
          <a:r>
            <a:rPr lang="es-PE" dirty="0" smtClean="0"/>
            <a:t>Diagnóstico situacional de la IE</a:t>
          </a:r>
          <a:endParaRPr lang="es-PE" dirty="0"/>
        </a:p>
      </dgm:t>
    </dgm:pt>
    <dgm:pt modelId="{8B88A113-E638-480E-8B3E-64C77AA584EC}" type="parTrans" cxnId="{60FB05D0-3E2D-4307-A559-E0B8D809E9C1}">
      <dgm:prSet/>
      <dgm:spPr/>
      <dgm:t>
        <a:bodyPr/>
        <a:lstStyle/>
        <a:p>
          <a:endParaRPr lang="es-PE"/>
        </a:p>
      </dgm:t>
    </dgm:pt>
    <dgm:pt modelId="{F5481134-06B9-4098-93AB-ABD309E00087}" type="sibTrans" cxnId="{60FB05D0-3E2D-4307-A559-E0B8D809E9C1}">
      <dgm:prSet/>
      <dgm:spPr/>
      <dgm:t>
        <a:bodyPr/>
        <a:lstStyle/>
        <a:p>
          <a:endParaRPr lang="es-PE"/>
        </a:p>
      </dgm:t>
    </dgm:pt>
    <dgm:pt modelId="{17F20F12-2796-4AC3-B0A9-F232A34A5520}" type="pres">
      <dgm:prSet presAssocID="{F09B08B9-6B21-48E9-903F-07F12BF6B3C6}" presName="diagram" presStyleCnt="0">
        <dgm:presLayoutVars>
          <dgm:dir/>
          <dgm:resizeHandles val="exact"/>
        </dgm:presLayoutVars>
      </dgm:prSet>
      <dgm:spPr/>
      <dgm:t>
        <a:bodyPr/>
        <a:lstStyle/>
        <a:p>
          <a:endParaRPr lang="es-PE"/>
        </a:p>
      </dgm:t>
    </dgm:pt>
    <dgm:pt modelId="{CD721175-0A44-49DA-9589-D49CA72E74EC}" type="pres">
      <dgm:prSet presAssocID="{6BB9CFD4-34F8-468B-BF48-A1335078D30F}" presName="node" presStyleLbl="node1" presStyleIdx="0" presStyleCnt="5">
        <dgm:presLayoutVars>
          <dgm:bulletEnabled val="1"/>
        </dgm:presLayoutVars>
      </dgm:prSet>
      <dgm:spPr/>
      <dgm:t>
        <a:bodyPr/>
        <a:lstStyle/>
        <a:p>
          <a:endParaRPr lang="es-PE"/>
        </a:p>
      </dgm:t>
    </dgm:pt>
    <dgm:pt modelId="{4B825F1B-220C-4878-868D-5CFCB1870C08}" type="pres">
      <dgm:prSet presAssocID="{64399EFC-D145-4BDE-95B8-5FBC2A212924}" presName="sibTrans" presStyleLbl="sibTrans2D1" presStyleIdx="0" presStyleCnt="4"/>
      <dgm:spPr/>
      <dgm:t>
        <a:bodyPr/>
        <a:lstStyle/>
        <a:p>
          <a:endParaRPr lang="es-PE"/>
        </a:p>
      </dgm:t>
    </dgm:pt>
    <dgm:pt modelId="{B8A8E4EA-7256-4DC7-8F06-586C7FA467C4}" type="pres">
      <dgm:prSet presAssocID="{64399EFC-D145-4BDE-95B8-5FBC2A212924}" presName="connectorText" presStyleLbl="sibTrans2D1" presStyleIdx="0" presStyleCnt="4"/>
      <dgm:spPr/>
      <dgm:t>
        <a:bodyPr/>
        <a:lstStyle/>
        <a:p>
          <a:endParaRPr lang="es-PE"/>
        </a:p>
      </dgm:t>
    </dgm:pt>
    <dgm:pt modelId="{54010A8C-40FD-49D8-8180-566CA3BB4A68}" type="pres">
      <dgm:prSet presAssocID="{F5AB1AFB-BA79-4461-9C64-ED85F772849F}" presName="node" presStyleLbl="node1" presStyleIdx="1" presStyleCnt="5">
        <dgm:presLayoutVars>
          <dgm:bulletEnabled val="1"/>
        </dgm:presLayoutVars>
      </dgm:prSet>
      <dgm:spPr/>
      <dgm:t>
        <a:bodyPr/>
        <a:lstStyle/>
        <a:p>
          <a:endParaRPr lang="es-PE"/>
        </a:p>
      </dgm:t>
    </dgm:pt>
    <dgm:pt modelId="{29B0D46C-5E69-4F31-9F6A-C2CECEACECAE}" type="pres">
      <dgm:prSet presAssocID="{CAEC6A01-45EC-4E60-A0F1-8A3E6E097046}" presName="sibTrans" presStyleLbl="sibTrans2D1" presStyleIdx="1" presStyleCnt="4"/>
      <dgm:spPr/>
      <dgm:t>
        <a:bodyPr/>
        <a:lstStyle/>
        <a:p>
          <a:endParaRPr lang="es-PE"/>
        </a:p>
      </dgm:t>
    </dgm:pt>
    <dgm:pt modelId="{5F695CA2-B703-477C-9D85-BB71EB04B873}" type="pres">
      <dgm:prSet presAssocID="{CAEC6A01-45EC-4E60-A0F1-8A3E6E097046}" presName="connectorText" presStyleLbl="sibTrans2D1" presStyleIdx="1" presStyleCnt="4"/>
      <dgm:spPr/>
      <dgm:t>
        <a:bodyPr/>
        <a:lstStyle/>
        <a:p>
          <a:endParaRPr lang="es-PE"/>
        </a:p>
      </dgm:t>
    </dgm:pt>
    <dgm:pt modelId="{D55147F4-08FB-421A-8204-1CFF960CB4A9}" type="pres">
      <dgm:prSet presAssocID="{EDBDF78D-020B-4EF8-BCF6-49E3BD6269C9}" presName="node" presStyleLbl="node1" presStyleIdx="2" presStyleCnt="5">
        <dgm:presLayoutVars>
          <dgm:bulletEnabled val="1"/>
        </dgm:presLayoutVars>
      </dgm:prSet>
      <dgm:spPr/>
      <dgm:t>
        <a:bodyPr/>
        <a:lstStyle/>
        <a:p>
          <a:endParaRPr lang="es-PE"/>
        </a:p>
      </dgm:t>
    </dgm:pt>
    <dgm:pt modelId="{DA94CA5C-2773-41FB-B19C-19D2B76842F9}" type="pres">
      <dgm:prSet presAssocID="{0065DD2F-8036-4CD2-89DD-8E81128C99D5}" presName="sibTrans" presStyleLbl="sibTrans2D1" presStyleIdx="2" presStyleCnt="4"/>
      <dgm:spPr/>
      <dgm:t>
        <a:bodyPr/>
        <a:lstStyle/>
        <a:p>
          <a:endParaRPr lang="es-PE"/>
        </a:p>
      </dgm:t>
    </dgm:pt>
    <dgm:pt modelId="{6B5086A0-A627-4ADE-9FB8-0B8CAC694BAC}" type="pres">
      <dgm:prSet presAssocID="{0065DD2F-8036-4CD2-89DD-8E81128C99D5}" presName="connectorText" presStyleLbl="sibTrans2D1" presStyleIdx="2" presStyleCnt="4"/>
      <dgm:spPr/>
      <dgm:t>
        <a:bodyPr/>
        <a:lstStyle/>
        <a:p>
          <a:endParaRPr lang="es-PE"/>
        </a:p>
      </dgm:t>
    </dgm:pt>
    <dgm:pt modelId="{DE59D726-A297-40E2-8223-36408B27A77B}" type="pres">
      <dgm:prSet presAssocID="{AE201761-D04F-4C0D-B25D-8BED7CA81FE4}" presName="node" presStyleLbl="node1" presStyleIdx="3" presStyleCnt="5">
        <dgm:presLayoutVars>
          <dgm:bulletEnabled val="1"/>
        </dgm:presLayoutVars>
      </dgm:prSet>
      <dgm:spPr/>
      <dgm:t>
        <a:bodyPr/>
        <a:lstStyle/>
        <a:p>
          <a:endParaRPr lang="es-PE"/>
        </a:p>
      </dgm:t>
    </dgm:pt>
    <dgm:pt modelId="{0D7F9479-9A72-45B7-8EFD-54AFC74A37A3}" type="pres">
      <dgm:prSet presAssocID="{21BE680F-6493-442F-867F-E395EF5A702F}" presName="sibTrans" presStyleLbl="sibTrans2D1" presStyleIdx="3" presStyleCnt="4"/>
      <dgm:spPr/>
      <dgm:t>
        <a:bodyPr/>
        <a:lstStyle/>
        <a:p>
          <a:endParaRPr lang="es-PE"/>
        </a:p>
      </dgm:t>
    </dgm:pt>
    <dgm:pt modelId="{B5D8ECB2-4E34-4535-9C2B-35B0BA70E72A}" type="pres">
      <dgm:prSet presAssocID="{21BE680F-6493-442F-867F-E395EF5A702F}" presName="connectorText" presStyleLbl="sibTrans2D1" presStyleIdx="3" presStyleCnt="4"/>
      <dgm:spPr/>
      <dgm:t>
        <a:bodyPr/>
        <a:lstStyle/>
        <a:p>
          <a:endParaRPr lang="es-PE"/>
        </a:p>
      </dgm:t>
    </dgm:pt>
    <dgm:pt modelId="{9B504744-FD6B-4045-BA7F-52AED3D091A9}" type="pres">
      <dgm:prSet presAssocID="{064B6F44-4E20-4408-9A5E-D8D70C1C6D94}" presName="node" presStyleLbl="node1" presStyleIdx="4" presStyleCnt="5">
        <dgm:presLayoutVars>
          <dgm:bulletEnabled val="1"/>
        </dgm:presLayoutVars>
      </dgm:prSet>
      <dgm:spPr/>
      <dgm:t>
        <a:bodyPr/>
        <a:lstStyle/>
        <a:p>
          <a:endParaRPr lang="es-PE"/>
        </a:p>
      </dgm:t>
    </dgm:pt>
  </dgm:ptLst>
  <dgm:cxnLst>
    <dgm:cxn modelId="{60FB05D0-3E2D-4307-A559-E0B8D809E9C1}" srcId="{F09B08B9-6B21-48E9-903F-07F12BF6B3C6}" destId="{064B6F44-4E20-4408-9A5E-D8D70C1C6D94}" srcOrd="4" destOrd="0" parTransId="{8B88A113-E638-480E-8B3E-64C77AA584EC}" sibTransId="{F5481134-06B9-4098-93AB-ABD309E00087}"/>
    <dgm:cxn modelId="{D4451A12-1D92-4C9B-AF6D-E57A4991D859}" type="presOf" srcId="{CAEC6A01-45EC-4E60-A0F1-8A3E6E097046}" destId="{5F695CA2-B703-477C-9D85-BB71EB04B873}" srcOrd="1" destOrd="0" presId="urn:microsoft.com/office/officeart/2005/8/layout/process5"/>
    <dgm:cxn modelId="{7248F6DF-22E4-4AA3-A681-028C8DFBE6DD}" srcId="{F09B08B9-6B21-48E9-903F-07F12BF6B3C6}" destId="{6BB9CFD4-34F8-468B-BF48-A1335078D30F}" srcOrd="0" destOrd="0" parTransId="{273E090B-F3FE-4207-85C1-C0DE1ED0080C}" sibTransId="{64399EFC-D145-4BDE-95B8-5FBC2A212924}"/>
    <dgm:cxn modelId="{E71ACAB5-3803-4B41-B257-56EC6FFD4904}" type="presOf" srcId="{F5AB1AFB-BA79-4461-9C64-ED85F772849F}" destId="{54010A8C-40FD-49D8-8180-566CA3BB4A68}" srcOrd="0" destOrd="0" presId="urn:microsoft.com/office/officeart/2005/8/layout/process5"/>
    <dgm:cxn modelId="{026FBE8A-CD00-4EBB-B55F-010ECA8676BE}" type="presOf" srcId="{64399EFC-D145-4BDE-95B8-5FBC2A212924}" destId="{B8A8E4EA-7256-4DC7-8F06-586C7FA467C4}" srcOrd="1" destOrd="0" presId="urn:microsoft.com/office/officeart/2005/8/layout/process5"/>
    <dgm:cxn modelId="{88ACA7EA-63D7-40FD-BCA1-93E12C43210C}" srcId="{F09B08B9-6B21-48E9-903F-07F12BF6B3C6}" destId="{AE201761-D04F-4C0D-B25D-8BED7CA81FE4}" srcOrd="3" destOrd="0" parTransId="{A4E710B5-3101-4C12-9B99-25577CA79921}" sibTransId="{21BE680F-6493-442F-867F-E395EF5A702F}"/>
    <dgm:cxn modelId="{F6993006-A10C-4912-93A4-BEAD6D0E63C9}" type="presOf" srcId="{F09B08B9-6B21-48E9-903F-07F12BF6B3C6}" destId="{17F20F12-2796-4AC3-B0A9-F232A34A5520}" srcOrd="0" destOrd="0" presId="urn:microsoft.com/office/officeart/2005/8/layout/process5"/>
    <dgm:cxn modelId="{614AC1C4-3435-4AC4-B9C4-F8238213B30C}" srcId="{F09B08B9-6B21-48E9-903F-07F12BF6B3C6}" destId="{F5AB1AFB-BA79-4461-9C64-ED85F772849F}" srcOrd="1" destOrd="0" parTransId="{BB524FBE-2E37-49D1-ADBA-A82DCE647BEB}" sibTransId="{CAEC6A01-45EC-4E60-A0F1-8A3E6E097046}"/>
    <dgm:cxn modelId="{3FC97758-0147-4A61-A426-58B8753FAE37}" type="presOf" srcId="{0065DD2F-8036-4CD2-89DD-8E81128C99D5}" destId="{DA94CA5C-2773-41FB-B19C-19D2B76842F9}" srcOrd="0" destOrd="0" presId="urn:microsoft.com/office/officeart/2005/8/layout/process5"/>
    <dgm:cxn modelId="{C33C93D8-759E-480B-8031-70A41254CD99}" type="presOf" srcId="{AE201761-D04F-4C0D-B25D-8BED7CA81FE4}" destId="{DE59D726-A297-40E2-8223-36408B27A77B}" srcOrd="0" destOrd="0" presId="urn:microsoft.com/office/officeart/2005/8/layout/process5"/>
    <dgm:cxn modelId="{909B488D-291E-4FDE-90CC-3E444DB00043}" type="presOf" srcId="{6BB9CFD4-34F8-468B-BF48-A1335078D30F}" destId="{CD721175-0A44-49DA-9589-D49CA72E74EC}" srcOrd="0" destOrd="0" presId="urn:microsoft.com/office/officeart/2005/8/layout/process5"/>
    <dgm:cxn modelId="{B1FF4687-F7D5-4DBC-8244-0D783B7CC1E0}" type="presOf" srcId="{21BE680F-6493-442F-867F-E395EF5A702F}" destId="{B5D8ECB2-4E34-4535-9C2B-35B0BA70E72A}" srcOrd="1" destOrd="0" presId="urn:microsoft.com/office/officeart/2005/8/layout/process5"/>
    <dgm:cxn modelId="{52C1D7B2-6300-4F1C-A0EF-7F4FCECA1920}" type="presOf" srcId="{21BE680F-6493-442F-867F-E395EF5A702F}" destId="{0D7F9479-9A72-45B7-8EFD-54AFC74A37A3}" srcOrd="0" destOrd="0" presId="urn:microsoft.com/office/officeart/2005/8/layout/process5"/>
    <dgm:cxn modelId="{5CCBECD9-A207-43A0-B8C0-12ABF696E029}" type="presOf" srcId="{0065DD2F-8036-4CD2-89DD-8E81128C99D5}" destId="{6B5086A0-A627-4ADE-9FB8-0B8CAC694BAC}" srcOrd="1" destOrd="0" presId="urn:microsoft.com/office/officeart/2005/8/layout/process5"/>
    <dgm:cxn modelId="{7486B693-C7CC-4A46-9DA4-09EB75643C9F}" type="presOf" srcId="{EDBDF78D-020B-4EF8-BCF6-49E3BD6269C9}" destId="{D55147F4-08FB-421A-8204-1CFF960CB4A9}" srcOrd="0" destOrd="0" presId="urn:microsoft.com/office/officeart/2005/8/layout/process5"/>
    <dgm:cxn modelId="{4F40FAE1-C969-48B8-959C-14E62EE94D12}" type="presOf" srcId="{064B6F44-4E20-4408-9A5E-D8D70C1C6D94}" destId="{9B504744-FD6B-4045-BA7F-52AED3D091A9}" srcOrd="0" destOrd="0" presId="urn:microsoft.com/office/officeart/2005/8/layout/process5"/>
    <dgm:cxn modelId="{24B680C6-CD05-4D90-B0FD-94B10F9C2B14}" type="presOf" srcId="{CAEC6A01-45EC-4E60-A0F1-8A3E6E097046}" destId="{29B0D46C-5E69-4F31-9F6A-C2CECEACECAE}" srcOrd="0" destOrd="0" presId="urn:microsoft.com/office/officeart/2005/8/layout/process5"/>
    <dgm:cxn modelId="{C4EE099D-2EA1-4B48-BC87-F0BA3866A17E}" srcId="{F09B08B9-6B21-48E9-903F-07F12BF6B3C6}" destId="{EDBDF78D-020B-4EF8-BCF6-49E3BD6269C9}" srcOrd="2" destOrd="0" parTransId="{D85ACC5C-1EEB-48A2-8357-65FB716DF192}" sibTransId="{0065DD2F-8036-4CD2-89DD-8E81128C99D5}"/>
    <dgm:cxn modelId="{2E4FB975-1958-43DD-B4D2-2C3C1AA24288}" type="presOf" srcId="{64399EFC-D145-4BDE-95B8-5FBC2A212924}" destId="{4B825F1B-220C-4878-868D-5CFCB1870C08}" srcOrd="0" destOrd="0" presId="urn:microsoft.com/office/officeart/2005/8/layout/process5"/>
    <dgm:cxn modelId="{026507C3-AE03-4D8A-BE4C-8EFA5C34498E}" type="presParOf" srcId="{17F20F12-2796-4AC3-B0A9-F232A34A5520}" destId="{CD721175-0A44-49DA-9589-D49CA72E74EC}" srcOrd="0" destOrd="0" presId="urn:microsoft.com/office/officeart/2005/8/layout/process5"/>
    <dgm:cxn modelId="{7194D42F-4A41-46A3-88F6-3BAA5F6C638B}" type="presParOf" srcId="{17F20F12-2796-4AC3-B0A9-F232A34A5520}" destId="{4B825F1B-220C-4878-868D-5CFCB1870C08}" srcOrd="1" destOrd="0" presId="urn:microsoft.com/office/officeart/2005/8/layout/process5"/>
    <dgm:cxn modelId="{42B758F4-1491-4F85-BC17-17741CCDFB9D}" type="presParOf" srcId="{4B825F1B-220C-4878-868D-5CFCB1870C08}" destId="{B8A8E4EA-7256-4DC7-8F06-586C7FA467C4}" srcOrd="0" destOrd="0" presId="urn:microsoft.com/office/officeart/2005/8/layout/process5"/>
    <dgm:cxn modelId="{ECF219AD-458A-4D09-AF58-CD8F784AACF0}" type="presParOf" srcId="{17F20F12-2796-4AC3-B0A9-F232A34A5520}" destId="{54010A8C-40FD-49D8-8180-566CA3BB4A68}" srcOrd="2" destOrd="0" presId="urn:microsoft.com/office/officeart/2005/8/layout/process5"/>
    <dgm:cxn modelId="{7EE0F915-EBAC-4CF0-B21A-2DDA71C9E698}" type="presParOf" srcId="{17F20F12-2796-4AC3-B0A9-F232A34A5520}" destId="{29B0D46C-5E69-4F31-9F6A-C2CECEACECAE}" srcOrd="3" destOrd="0" presId="urn:microsoft.com/office/officeart/2005/8/layout/process5"/>
    <dgm:cxn modelId="{4173916F-A340-40FD-8334-54B49A45C503}" type="presParOf" srcId="{29B0D46C-5E69-4F31-9F6A-C2CECEACECAE}" destId="{5F695CA2-B703-477C-9D85-BB71EB04B873}" srcOrd="0" destOrd="0" presId="urn:microsoft.com/office/officeart/2005/8/layout/process5"/>
    <dgm:cxn modelId="{43A2DB25-336D-43C9-9B7D-1255289AE4A4}" type="presParOf" srcId="{17F20F12-2796-4AC3-B0A9-F232A34A5520}" destId="{D55147F4-08FB-421A-8204-1CFF960CB4A9}" srcOrd="4" destOrd="0" presId="urn:microsoft.com/office/officeart/2005/8/layout/process5"/>
    <dgm:cxn modelId="{7843B966-3807-4E3A-BFB0-8BA2DF7F2718}" type="presParOf" srcId="{17F20F12-2796-4AC3-B0A9-F232A34A5520}" destId="{DA94CA5C-2773-41FB-B19C-19D2B76842F9}" srcOrd="5" destOrd="0" presId="urn:microsoft.com/office/officeart/2005/8/layout/process5"/>
    <dgm:cxn modelId="{02CB927D-309D-40DE-B8CE-F4862C68EE13}" type="presParOf" srcId="{DA94CA5C-2773-41FB-B19C-19D2B76842F9}" destId="{6B5086A0-A627-4ADE-9FB8-0B8CAC694BAC}" srcOrd="0" destOrd="0" presId="urn:microsoft.com/office/officeart/2005/8/layout/process5"/>
    <dgm:cxn modelId="{502E4C37-6610-4FB8-8FB6-B01FE282F321}" type="presParOf" srcId="{17F20F12-2796-4AC3-B0A9-F232A34A5520}" destId="{DE59D726-A297-40E2-8223-36408B27A77B}" srcOrd="6" destOrd="0" presId="urn:microsoft.com/office/officeart/2005/8/layout/process5"/>
    <dgm:cxn modelId="{CD467948-41FD-4D59-A6D9-956F27C1AAD5}" type="presParOf" srcId="{17F20F12-2796-4AC3-B0A9-F232A34A5520}" destId="{0D7F9479-9A72-45B7-8EFD-54AFC74A37A3}" srcOrd="7" destOrd="0" presId="urn:microsoft.com/office/officeart/2005/8/layout/process5"/>
    <dgm:cxn modelId="{2DB44A7D-0455-49EA-846F-348EBB8061D3}" type="presParOf" srcId="{0D7F9479-9A72-45B7-8EFD-54AFC74A37A3}" destId="{B5D8ECB2-4E34-4535-9C2B-35B0BA70E72A}" srcOrd="0" destOrd="0" presId="urn:microsoft.com/office/officeart/2005/8/layout/process5"/>
    <dgm:cxn modelId="{388DE804-DB36-445E-80CD-9A05A985239E}" type="presParOf" srcId="{17F20F12-2796-4AC3-B0A9-F232A34A5520}" destId="{9B504744-FD6B-4045-BA7F-52AED3D091A9}" srcOrd="8" destOrd="0" presId="urn:microsoft.com/office/officeart/2005/8/layout/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096CB30F-D1B7-4CEC-AB17-12C297068F68}"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endParaRPr lang="es-PE"/>
        </a:p>
      </dgm:t>
    </dgm:pt>
    <dgm:pt modelId="{2E7A1EBD-080C-4852-A579-76658AA8DC4B}">
      <dgm:prSet phldrT="[Texto]"/>
      <dgm:spPr/>
      <dgm:t>
        <a:bodyPr/>
        <a:lstStyle/>
        <a:p>
          <a:r>
            <a:rPr lang="es-PE" dirty="0" smtClean="0"/>
            <a:t>DIRECCIÒN Y LIDERAZGO</a:t>
          </a:r>
          <a:endParaRPr lang="es-PE" dirty="0"/>
        </a:p>
      </dgm:t>
    </dgm:pt>
    <dgm:pt modelId="{136BB7AD-10F1-46D8-A1B6-7EC9A9B78903}" type="parTrans" cxnId="{CB2531F7-A6BF-4471-A0A7-AE54811BAE8B}">
      <dgm:prSet/>
      <dgm:spPr/>
      <dgm:t>
        <a:bodyPr/>
        <a:lstStyle/>
        <a:p>
          <a:endParaRPr lang="es-PE"/>
        </a:p>
      </dgm:t>
    </dgm:pt>
    <dgm:pt modelId="{02B363D9-80A3-4C00-AD9C-15AC5187E497}" type="sibTrans" cxnId="{CB2531F7-A6BF-4471-A0A7-AE54811BAE8B}">
      <dgm:prSet/>
      <dgm:spPr/>
      <dgm:t>
        <a:bodyPr/>
        <a:lstStyle/>
        <a:p>
          <a:endParaRPr lang="es-PE"/>
        </a:p>
      </dgm:t>
    </dgm:pt>
    <dgm:pt modelId="{64216326-7D8C-4281-BC15-518A2FDA165F}">
      <dgm:prSet phldrT="[Texto]"/>
      <dgm:spPr/>
      <dgm:t>
        <a:bodyPr/>
        <a:lstStyle/>
        <a:p>
          <a:r>
            <a:rPr lang="es-PE" dirty="0" smtClean="0"/>
            <a:t>DESARROLLO PEDAGOGICO Y CONVIVENCIA ESCOLAR</a:t>
          </a:r>
          <a:endParaRPr lang="es-PE" dirty="0"/>
        </a:p>
      </dgm:t>
    </dgm:pt>
    <dgm:pt modelId="{68DDE42D-8E32-4C30-9D3A-F8C7ADB2CEBF}" type="parTrans" cxnId="{F752CA52-1076-4D9A-ACEC-0D3FFB674CAA}">
      <dgm:prSet/>
      <dgm:spPr/>
      <dgm:t>
        <a:bodyPr/>
        <a:lstStyle/>
        <a:p>
          <a:endParaRPr lang="es-PE"/>
        </a:p>
      </dgm:t>
    </dgm:pt>
    <dgm:pt modelId="{FFE25257-B30A-4A1D-ADC7-DAA5F74A7131}" type="sibTrans" cxnId="{F752CA52-1076-4D9A-ACEC-0D3FFB674CAA}">
      <dgm:prSet/>
      <dgm:spPr/>
      <dgm:t>
        <a:bodyPr/>
        <a:lstStyle/>
        <a:p>
          <a:endParaRPr lang="es-PE"/>
        </a:p>
      </dgm:t>
    </dgm:pt>
    <dgm:pt modelId="{A009FCD6-9A77-47E4-9C80-D0815FAA18AB}">
      <dgm:prSet phldrT="[Texto]"/>
      <dgm:spPr/>
      <dgm:t>
        <a:bodyPr/>
        <a:lstStyle/>
        <a:p>
          <a:r>
            <a:rPr lang="es-PE" dirty="0" smtClean="0"/>
            <a:t>SOPORTE AL FUNCIONAMIENTO DE LA IE</a:t>
          </a:r>
          <a:endParaRPr lang="es-PE" dirty="0"/>
        </a:p>
      </dgm:t>
    </dgm:pt>
    <dgm:pt modelId="{0A59E1E0-F83B-4158-8627-9B89D78B14A2}" type="parTrans" cxnId="{E14E9878-C7C3-4488-88B1-E305AA057EA0}">
      <dgm:prSet/>
      <dgm:spPr/>
      <dgm:t>
        <a:bodyPr/>
        <a:lstStyle/>
        <a:p>
          <a:endParaRPr lang="es-PE"/>
        </a:p>
      </dgm:t>
    </dgm:pt>
    <dgm:pt modelId="{D8A2D6A6-6794-4639-9977-010CFFBE1788}" type="sibTrans" cxnId="{E14E9878-C7C3-4488-88B1-E305AA057EA0}">
      <dgm:prSet/>
      <dgm:spPr/>
      <dgm:t>
        <a:bodyPr/>
        <a:lstStyle/>
        <a:p>
          <a:endParaRPr lang="es-PE"/>
        </a:p>
      </dgm:t>
    </dgm:pt>
    <dgm:pt modelId="{FD38455C-A2D9-4621-8817-C98A732B3EF0}" type="pres">
      <dgm:prSet presAssocID="{096CB30F-D1B7-4CEC-AB17-12C297068F68}" presName="CompostProcess" presStyleCnt="0">
        <dgm:presLayoutVars>
          <dgm:dir/>
          <dgm:resizeHandles val="exact"/>
        </dgm:presLayoutVars>
      </dgm:prSet>
      <dgm:spPr/>
      <dgm:t>
        <a:bodyPr/>
        <a:lstStyle/>
        <a:p>
          <a:endParaRPr lang="es-PE"/>
        </a:p>
      </dgm:t>
    </dgm:pt>
    <dgm:pt modelId="{29AD6E3E-0F54-4BF4-A87D-133ACA27BA79}" type="pres">
      <dgm:prSet presAssocID="{096CB30F-D1B7-4CEC-AB17-12C297068F68}" presName="arrow" presStyleLbl="bgShp" presStyleIdx="0" presStyleCnt="1"/>
      <dgm:spPr/>
    </dgm:pt>
    <dgm:pt modelId="{899BFF11-C40B-441F-B978-79B16800A9F1}" type="pres">
      <dgm:prSet presAssocID="{096CB30F-D1B7-4CEC-AB17-12C297068F68}" presName="linearProcess" presStyleCnt="0"/>
      <dgm:spPr/>
    </dgm:pt>
    <dgm:pt modelId="{78F6C835-7CA8-4D67-BCF9-A80110709B7D}" type="pres">
      <dgm:prSet presAssocID="{2E7A1EBD-080C-4852-A579-76658AA8DC4B}" presName="textNode" presStyleLbl="node1" presStyleIdx="0" presStyleCnt="3">
        <dgm:presLayoutVars>
          <dgm:bulletEnabled val="1"/>
        </dgm:presLayoutVars>
      </dgm:prSet>
      <dgm:spPr/>
      <dgm:t>
        <a:bodyPr/>
        <a:lstStyle/>
        <a:p>
          <a:endParaRPr lang="es-PE"/>
        </a:p>
      </dgm:t>
    </dgm:pt>
    <dgm:pt modelId="{013B526C-0422-4DE2-BE50-78C6EF19496F}" type="pres">
      <dgm:prSet presAssocID="{02B363D9-80A3-4C00-AD9C-15AC5187E497}" presName="sibTrans" presStyleCnt="0"/>
      <dgm:spPr/>
    </dgm:pt>
    <dgm:pt modelId="{33BA02E2-CE74-40A9-B5C4-8ECCAD3D40E4}" type="pres">
      <dgm:prSet presAssocID="{64216326-7D8C-4281-BC15-518A2FDA165F}" presName="textNode" presStyleLbl="node1" presStyleIdx="1" presStyleCnt="3">
        <dgm:presLayoutVars>
          <dgm:bulletEnabled val="1"/>
        </dgm:presLayoutVars>
      </dgm:prSet>
      <dgm:spPr/>
      <dgm:t>
        <a:bodyPr/>
        <a:lstStyle/>
        <a:p>
          <a:endParaRPr lang="es-PE"/>
        </a:p>
      </dgm:t>
    </dgm:pt>
    <dgm:pt modelId="{82D5989D-7FBA-49C0-94C2-F7C72508DB6B}" type="pres">
      <dgm:prSet presAssocID="{FFE25257-B30A-4A1D-ADC7-DAA5F74A7131}" presName="sibTrans" presStyleCnt="0"/>
      <dgm:spPr/>
    </dgm:pt>
    <dgm:pt modelId="{5496C8BC-F416-4C17-9F39-2C4AA277E37E}" type="pres">
      <dgm:prSet presAssocID="{A009FCD6-9A77-47E4-9C80-D0815FAA18AB}" presName="textNode" presStyleLbl="node1" presStyleIdx="2" presStyleCnt="3">
        <dgm:presLayoutVars>
          <dgm:bulletEnabled val="1"/>
        </dgm:presLayoutVars>
      </dgm:prSet>
      <dgm:spPr/>
      <dgm:t>
        <a:bodyPr/>
        <a:lstStyle/>
        <a:p>
          <a:endParaRPr lang="es-PE"/>
        </a:p>
      </dgm:t>
    </dgm:pt>
  </dgm:ptLst>
  <dgm:cxnLst>
    <dgm:cxn modelId="{F752CA52-1076-4D9A-ACEC-0D3FFB674CAA}" srcId="{096CB30F-D1B7-4CEC-AB17-12C297068F68}" destId="{64216326-7D8C-4281-BC15-518A2FDA165F}" srcOrd="1" destOrd="0" parTransId="{68DDE42D-8E32-4C30-9D3A-F8C7ADB2CEBF}" sibTransId="{FFE25257-B30A-4A1D-ADC7-DAA5F74A7131}"/>
    <dgm:cxn modelId="{E14E9878-C7C3-4488-88B1-E305AA057EA0}" srcId="{096CB30F-D1B7-4CEC-AB17-12C297068F68}" destId="{A009FCD6-9A77-47E4-9C80-D0815FAA18AB}" srcOrd="2" destOrd="0" parTransId="{0A59E1E0-F83B-4158-8627-9B89D78B14A2}" sibTransId="{D8A2D6A6-6794-4639-9977-010CFFBE1788}"/>
    <dgm:cxn modelId="{57112E6D-98DF-4137-8FAF-657D712FA1D2}" type="presOf" srcId="{2E7A1EBD-080C-4852-A579-76658AA8DC4B}" destId="{78F6C835-7CA8-4D67-BCF9-A80110709B7D}" srcOrd="0" destOrd="0" presId="urn:microsoft.com/office/officeart/2005/8/layout/hProcess9"/>
    <dgm:cxn modelId="{C7F5A256-6675-480A-A46F-92ED191B348F}" type="presOf" srcId="{A009FCD6-9A77-47E4-9C80-D0815FAA18AB}" destId="{5496C8BC-F416-4C17-9F39-2C4AA277E37E}" srcOrd="0" destOrd="0" presId="urn:microsoft.com/office/officeart/2005/8/layout/hProcess9"/>
    <dgm:cxn modelId="{9E703EA8-1369-4996-AA33-3C0799269FE5}" type="presOf" srcId="{096CB30F-D1B7-4CEC-AB17-12C297068F68}" destId="{FD38455C-A2D9-4621-8817-C98A732B3EF0}" srcOrd="0" destOrd="0" presId="urn:microsoft.com/office/officeart/2005/8/layout/hProcess9"/>
    <dgm:cxn modelId="{B33ABF97-FAAC-4FE1-990F-EA13D632F303}" type="presOf" srcId="{64216326-7D8C-4281-BC15-518A2FDA165F}" destId="{33BA02E2-CE74-40A9-B5C4-8ECCAD3D40E4}" srcOrd="0" destOrd="0" presId="urn:microsoft.com/office/officeart/2005/8/layout/hProcess9"/>
    <dgm:cxn modelId="{CB2531F7-A6BF-4471-A0A7-AE54811BAE8B}" srcId="{096CB30F-D1B7-4CEC-AB17-12C297068F68}" destId="{2E7A1EBD-080C-4852-A579-76658AA8DC4B}" srcOrd="0" destOrd="0" parTransId="{136BB7AD-10F1-46D8-A1B6-7EC9A9B78903}" sibTransId="{02B363D9-80A3-4C00-AD9C-15AC5187E497}"/>
    <dgm:cxn modelId="{3B02C29A-5ACC-4ECF-BA6B-D58EFF9ED05B}" type="presParOf" srcId="{FD38455C-A2D9-4621-8817-C98A732B3EF0}" destId="{29AD6E3E-0F54-4BF4-A87D-133ACA27BA79}" srcOrd="0" destOrd="0" presId="urn:microsoft.com/office/officeart/2005/8/layout/hProcess9"/>
    <dgm:cxn modelId="{58FBA118-4B3C-4BD0-80B5-D973E66972E6}" type="presParOf" srcId="{FD38455C-A2D9-4621-8817-C98A732B3EF0}" destId="{899BFF11-C40B-441F-B978-79B16800A9F1}" srcOrd="1" destOrd="0" presId="urn:microsoft.com/office/officeart/2005/8/layout/hProcess9"/>
    <dgm:cxn modelId="{8ABE4FDD-29BD-48D7-9C7B-73BF625F4975}" type="presParOf" srcId="{899BFF11-C40B-441F-B978-79B16800A9F1}" destId="{78F6C835-7CA8-4D67-BCF9-A80110709B7D}" srcOrd="0" destOrd="0" presId="urn:microsoft.com/office/officeart/2005/8/layout/hProcess9"/>
    <dgm:cxn modelId="{589D9949-E17F-44E5-ABCC-D8AFEE8DFB92}" type="presParOf" srcId="{899BFF11-C40B-441F-B978-79B16800A9F1}" destId="{013B526C-0422-4DE2-BE50-78C6EF19496F}" srcOrd="1" destOrd="0" presId="urn:microsoft.com/office/officeart/2005/8/layout/hProcess9"/>
    <dgm:cxn modelId="{C5E41C8E-7767-4A47-9564-2239366CEE50}" type="presParOf" srcId="{899BFF11-C40B-441F-B978-79B16800A9F1}" destId="{33BA02E2-CE74-40A9-B5C4-8ECCAD3D40E4}" srcOrd="2" destOrd="0" presId="urn:microsoft.com/office/officeart/2005/8/layout/hProcess9"/>
    <dgm:cxn modelId="{D5829E25-1651-4754-A9C4-938AD4073025}" type="presParOf" srcId="{899BFF11-C40B-441F-B978-79B16800A9F1}" destId="{82D5989D-7FBA-49C0-94C2-F7C72508DB6B}" srcOrd="3" destOrd="0" presId="urn:microsoft.com/office/officeart/2005/8/layout/hProcess9"/>
    <dgm:cxn modelId="{1DB67732-4DEC-4C69-A38B-5ED680AC105D}" type="presParOf" srcId="{899BFF11-C40B-441F-B978-79B16800A9F1}" destId="{5496C8BC-F416-4C17-9F39-2C4AA277E37E}" srcOrd="4"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DA29E8B3-A41C-4941-A2E2-3AEA26D66FC9}"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s-PE"/>
        </a:p>
      </dgm:t>
    </dgm:pt>
    <dgm:pt modelId="{3E5FC193-4AA0-4E74-B8EA-DCE40CE51A14}">
      <dgm:prSet phldrT="[Texto]"/>
      <dgm:spPr/>
      <dgm:t>
        <a:bodyPr/>
        <a:lstStyle/>
        <a:p>
          <a:r>
            <a:rPr lang="es-PE" dirty="0" err="1" smtClean="0"/>
            <a:t>Presentaciòn</a:t>
          </a:r>
          <a:r>
            <a:rPr lang="es-PE" dirty="0" smtClean="0"/>
            <a:t> del </a:t>
          </a:r>
          <a:r>
            <a:rPr lang="es-PE" dirty="0" err="1" smtClean="0"/>
            <a:t>diagnòstico</a:t>
          </a:r>
          <a:r>
            <a:rPr lang="es-PE" dirty="0" smtClean="0"/>
            <a:t> situacional</a:t>
          </a:r>
          <a:endParaRPr lang="es-PE" dirty="0"/>
        </a:p>
      </dgm:t>
    </dgm:pt>
    <dgm:pt modelId="{3276973D-FE8E-4495-BB2F-52126E9EFF7D}" type="parTrans" cxnId="{AAA7CDE9-5E28-4609-BCC4-B0FBB1E8A067}">
      <dgm:prSet/>
      <dgm:spPr/>
      <dgm:t>
        <a:bodyPr/>
        <a:lstStyle/>
        <a:p>
          <a:endParaRPr lang="es-PE"/>
        </a:p>
      </dgm:t>
    </dgm:pt>
    <dgm:pt modelId="{F9AA3DA8-D4BA-4735-A02C-FB167167FB08}" type="sibTrans" cxnId="{AAA7CDE9-5E28-4609-BCC4-B0FBB1E8A067}">
      <dgm:prSet/>
      <dgm:spPr/>
      <dgm:t>
        <a:bodyPr/>
        <a:lstStyle/>
        <a:p>
          <a:endParaRPr lang="es-PE"/>
        </a:p>
      </dgm:t>
    </dgm:pt>
    <dgm:pt modelId="{3D66024C-15BF-4511-937A-6B0E40986584}">
      <dgm:prSet phldrT="[Texto]"/>
      <dgm:spPr/>
      <dgm:t>
        <a:bodyPr/>
        <a:lstStyle/>
        <a:p>
          <a:r>
            <a:rPr lang="es-PE" dirty="0" err="1" smtClean="0"/>
            <a:t>Elaboracion</a:t>
          </a:r>
          <a:r>
            <a:rPr lang="es-PE" dirty="0" smtClean="0"/>
            <a:t> de la visión compartida</a:t>
          </a:r>
          <a:endParaRPr lang="es-PE" dirty="0"/>
        </a:p>
      </dgm:t>
    </dgm:pt>
    <dgm:pt modelId="{ACB908CF-51B0-485A-A8FB-AB456D39A508}" type="parTrans" cxnId="{2A2B849C-5C7E-4802-AA9A-A0B202380F98}">
      <dgm:prSet/>
      <dgm:spPr/>
      <dgm:t>
        <a:bodyPr/>
        <a:lstStyle/>
        <a:p>
          <a:endParaRPr lang="es-PE"/>
        </a:p>
      </dgm:t>
    </dgm:pt>
    <dgm:pt modelId="{DB656539-58B5-40D3-ADF3-57E3C384B143}" type="sibTrans" cxnId="{2A2B849C-5C7E-4802-AA9A-A0B202380F98}">
      <dgm:prSet/>
      <dgm:spPr/>
      <dgm:t>
        <a:bodyPr/>
        <a:lstStyle/>
        <a:p>
          <a:endParaRPr lang="es-PE"/>
        </a:p>
      </dgm:t>
    </dgm:pt>
    <dgm:pt modelId="{E7D8BAB5-D0A3-41E6-A10F-455AF7604B2A}" type="pres">
      <dgm:prSet presAssocID="{DA29E8B3-A41C-4941-A2E2-3AEA26D66FC9}" presName="diagram" presStyleCnt="0">
        <dgm:presLayoutVars>
          <dgm:dir/>
          <dgm:resizeHandles val="exact"/>
        </dgm:presLayoutVars>
      </dgm:prSet>
      <dgm:spPr/>
      <dgm:t>
        <a:bodyPr/>
        <a:lstStyle/>
        <a:p>
          <a:endParaRPr lang="es-PE"/>
        </a:p>
      </dgm:t>
    </dgm:pt>
    <dgm:pt modelId="{B8D9225D-0952-409C-8A96-A37C3ABDEFEC}" type="pres">
      <dgm:prSet presAssocID="{3E5FC193-4AA0-4E74-B8EA-DCE40CE51A14}" presName="node" presStyleLbl="node1" presStyleIdx="0" presStyleCnt="2">
        <dgm:presLayoutVars>
          <dgm:bulletEnabled val="1"/>
        </dgm:presLayoutVars>
      </dgm:prSet>
      <dgm:spPr/>
      <dgm:t>
        <a:bodyPr/>
        <a:lstStyle/>
        <a:p>
          <a:endParaRPr lang="es-PE"/>
        </a:p>
      </dgm:t>
    </dgm:pt>
    <dgm:pt modelId="{194A85EF-EAED-4516-9FF5-A8FA28AAFB21}" type="pres">
      <dgm:prSet presAssocID="{F9AA3DA8-D4BA-4735-A02C-FB167167FB08}" presName="sibTrans" presStyleCnt="0"/>
      <dgm:spPr/>
    </dgm:pt>
    <dgm:pt modelId="{3BBB67EC-B27F-4B10-A192-4D2EA8028C3A}" type="pres">
      <dgm:prSet presAssocID="{3D66024C-15BF-4511-937A-6B0E40986584}" presName="node" presStyleLbl="node1" presStyleIdx="1" presStyleCnt="2">
        <dgm:presLayoutVars>
          <dgm:bulletEnabled val="1"/>
        </dgm:presLayoutVars>
      </dgm:prSet>
      <dgm:spPr/>
      <dgm:t>
        <a:bodyPr/>
        <a:lstStyle/>
        <a:p>
          <a:endParaRPr lang="es-PE"/>
        </a:p>
      </dgm:t>
    </dgm:pt>
  </dgm:ptLst>
  <dgm:cxnLst>
    <dgm:cxn modelId="{2A2B849C-5C7E-4802-AA9A-A0B202380F98}" srcId="{DA29E8B3-A41C-4941-A2E2-3AEA26D66FC9}" destId="{3D66024C-15BF-4511-937A-6B0E40986584}" srcOrd="1" destOrd="0" parTransId="{ACB908CF-51B0-485A-A8FB-AB456D39A508}" sibTransId="{DB656539-58B5-40D3-ADF3-57E3C384B143}"/>
    <dgm:cxn modelId="{679AD464-8E94-4666-A7C8-9242A4E54558}" type="presOf" srcId="{DA29E8B3-A41C-4941-A2E2-3AEA26D66FC9}" destId="{E7D8BAB5-D0A3-41E6-A10F-455AF7604B2A}" srcOrd="0" destOrd="0" presId="urn:microsoft.com/office/officeart/2005/8/layout/default"/>
    <dgm:cxn modelId="{764363B3-7164-4330-B8F2-D5F9858BD308}" type="presOf" srcId="{3D66024C-15BF-4511-937A-6B0E40986584}" destId="{3BBB67EC-B27F-4B10-A192-4D2EA8028C3A}" srcOrd="0" destOrd="0" presId="urn:microsoft.com/office/officeart/2005/8/layout/default"/>
    <dgm:cxn modelId="{AAA7CDE9-5E28-4609-BCC4-B0FBB1E8A067}" srcId="{DA29E8B3-A41C-4941-A2E2-3AEA26D66FC9}" destId="{3E5FC193-4AA0-4E74-B8EA-DCE40CE51A14}" srcOrd="0" destOrd="0" parTransId="{3276973D-FE8E-4495-BB2F-52126E9EFF7D}" sibTransId="{F9AA3DA8-D4BA-4735-A02C-FB167167FB08}"/>
    <dgm:cxn modelId="{932BBE5F-2CB5-4CB3-A767-F86E59FFFB09}" type="presOf" srcId="{3E5FC193-4AA0-4E74-B8EA-DCE40CE51A14}" destId="{B8D9225D-0952-409C-8A96-A37C3ABDEFEC}" srcOrd="0" destOrd="0" presId="urn:microsoft.com/office/officeart/2005/8/layout/default"/>
    <dgm:cxn modelId="{6E2C0128-C78F-4CA2-B218-53AED3E99722}" type="presParOf" srcId="{E7D8BAB5-D0A3-41E6-A10F-455AF7604B2A}" destId="{B8D9225D-0952-409C-8A96-A37C3ABDEFEC}" srcOrd="0" destOrd="0" presId="urn:microsoft.com/office/officeart/2005/8/layout/default"/>
    <dgm:cxn modelId="{6A7AA7CD-6374-48B5-8DD3-4C5ED1AC72F1}" type="presParOf" srcId="{E7D8BAB5-D0A3-41E6-A10F-455AF7604B2A}" destId="{194A85EF-EAED-4516-9FF5-A8FA28AAFB21}" srcOrd="1" destOrd="0" presId="urn:microsoft.com/office/officeart/2005/8/layout/default"/>
    <dgm:cxn modelId="{A0E4B442-8B44-48D8-B4BA-1407C136BEA7}" type="presParOf" srcId="{E7D8BAB5-D0A3-41E6-A10F-455AF7604B2A}" destId="{3BBB67EC-B27F-4B10-A192-4D2EA8028C3A}" srcOrd="2"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05E7AC1-03B2-4AB7-B7CA-C336A6F1E486}">
      <dsp:nvSpPr>
        <dsp:cNvPr id="0" name=""/>
        <dsp:cNvSpPr/>
      </dsp:nvSpPr>
      <dsp:spPr>
        <a:xfrm>
          <a:off x="1227" y="574799"/>
          <a:ext cx="4788544" cy="2873126"/>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0970" tIns="140970" rIns="140970" bIns="140970" numCol="1" spcCol="1270" anchor="ctr" anchorCtr="0">
          <a:noAutofit/>
        </a:bodyPr>
        <a:lstStyle/>
        <a:p>
          <a:pPr lvl="0" algn="ctr" defTabSz="1644650">
            <a:lnSpc>
              <a:spcPct val="90000"/>
            </a:lnSpc>
            <a:spcBef>
              <a:spcPct val="0"/>
            </a:spcBef>
            <a:spcAft>
              <a:spcPct val="35000"/>
            </a:spcAft>
          </a:pPr>
          <a:r>
            <a:rPr lang="es-PE" sz="3700" kern="1200" dirty="0" smtClean="0"/>
            <a:t>Formulación de los objetivos de gestión escolar </a:t>
          </a:r>
          <a:endParaRPr lang="es-PE" sz="3700" kern="1200" dirty="0"/>
        </a:p>
      </dsp:txBody>
      <dsp:txXfrm>
        <a:off x="1227" y="574799"/>
        <a:ext cx="4788544" cy="2873126"/>
      </dsp:txXfrm>
    </dsp:sp>
    <dsp:sp modelId="{D158F662-866D-4E82-A624-C430FD7681FC}">
      <dsp:nvSpPr>
        <dsp:cNvPr id="0" name=""/>
        <dsp:cNvSpPr/>
      </dsp:nvSpPr>
      <dsp:spPr>
        <a:xfrm>
          <a:off x="5268627" y="574799"/>
          <a:ext cx="4788544" cy="2873126"/>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0970" tIns="140970" rIns="140970" bIns="140970" numCol="1" spcCol="1270" anchor="ctr" anchorCtr="0">
          <a:noAutofit/>
        </a:bodyPr>
        <a:lstStyle/>
        <a:p>
          <a:pPr lvl="0" algn="ctr" defTabSz="1644650">
            <a:lnSpc>
              <a:spcPct val="90000"/>
            </a:lnSpc>
            <a:spcBef>
              <a:spcPct val="0"/>
            </a:spcBef>
            <a:spcAft>
              <a:spcPct val="35000"/>
            </a:spcAft>
          </a:pPr>
          <a:r>
            <a:rPr lang="es-PE" sz="3700" kern="1200" dirty="0" smtClean="0"/>
            <a:t>Formulación de la matriz de planificación de gestión escolar centrada en los aprendizajes</a:t>
          </a:r>
          <a:endParaRPr lang="es-PE" sz="3700" kern="1200" dirty="0"/>
        </a:p>
      </dsp:txBody>
      <dsp:txXfrm>
        <a:off x="5268627" y="574799"/>
        <a:ext cx="4788544" cy="2873126"/>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2C70A4E-A729-43D0-A622-06F9F8E31A3E}">
      <dsp:nvSpPr>
        <dsp:cNvPr id="0" name=""/>
        <dsp:cNvSpPr/>
      </dsp:nvSpPr>
      <dsp:spPr>
        <a:xfrm>
          <a:off x="5807" y="757874"/>
          <a:ext cx="1613371" cy="1613371"/>
        </a:xfrm>
        <a:prstGeom prst="ellipse">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s-PE" sz="1700" kern="1200" dirty="0" smtClean="0"/>
            <a:t>CONTENDO</a:t>
          </a:r>
          <a:endParaRPr lang="es-PE" sz="1700" kern="1200" dirty="0"/>
        </a:p>
      </dsp:txBody>
      <dsp:txXfrm>
        <a:off x="242080" y="994147"/>
        <a:ext cx="1140825" cy="1140825"/>
      </dsp:txXfrm>
    </dsp:sp>
    <dsp:sp modelId="{4D089C87-EE1F-4A04-BBE1-A35BF5A0DCF1}">
      <dsp:nvSpPr>
        <dsp:cNvPr id="0" name=""/>
        <dsp:cNvSpPr/>
      </dsp:nvSpPr>
      <dsp:spPr>
        <a:xfrm>
          <a:off x="1750184" y="1096682"/>
          <a:ext cx="935755" cy="935755"/>
        </a:xfrm>
        <a:prstGeom prst="mathPlus">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s-PE" sz="1400" kern="1200"/>
        </a:p>
      </dsp:txBody>
      <dsp:txXfrm>
        <a:off x="1874218" y="1454515"/>
        <a:ext cx="687687" cy="220089"/>
      </dsp:txXfrm>
    </dsp:sp>
    <dsp:sp modelId="{670B079E-1914-40E9-92EA-30809CEC397A}">
      <dsp:nvSpPr>
        <dsp:cNvPr id="0" name=""/>
        <dsp:cNvSpPr/>
      </dsp:nvSpPr>
      <dsp:spPr>
        <a:xfrm>
          <a:off x="2816945" y="757874"/>
          <a:ext cx="1613371" cy="1613371"/>
        </a:xfrm>
        <a:prstGeom prst="ellipse">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s-PE" sz="1700" kern="1200" dirty="0" smtClean="0"/>
            <a:t>FINALIDAD</a:t>
          </a:r>
          <a:endParaRPr lang="es-PE" sz="1700" kern="1200" dirty="0"/>
        </a:p>
      </dsp:txBody>
      <dsp:txXfrm>
        <a:off x="3053218" y="994147"/>
        <a:ext cx="1140825" cy="1140825"/>
      </dsp:txXfrm>
    </dsp:sp>
    <dsp:sp modelId="{9D444FB7-F163-4E53-8712-F167B4D4E520}">
      <dsp:nvSpPr>
        <dsp:cNvPr id="0" name=""/>
        <dsp:cNvSpPr/>
      </dsp:nvSpPr>
      <dsp:spPr>
        <a:xfrm>
          <a:off x="4561322" y="1096682"/>
          <a:ext cx="935755" cy="935755"/>
        </a:xfrm>
        <a:prstGeom prst="mathPlus">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s-PE" sz="1400" kern="1200"/>
        </a:p>
      </dsp:txBody>
      <dsp:txXfrm>
        <a:off x="4685356" y="1454515"/>
        <a:ext cx="687687" cy="220089"/>
      </dsp:txXfrm>
    </dsp:sp>
    <dsp:sp modelId="{B1A4D3B8-8966-49A6-BDF2-948B83557F17}">
      <dsp:nvSpPr>
        <dsp:cNvPr id="0" name=""/>
        <dsp:cNvSpPr/>
      </dsp:nvSpPr>
      <dsp:spPr>
        <a:xfrm>
          <a:off x="5584541" y="757874"/>
          <a:ext cx="1613371" cy="1613371"/>
        </a:xfrm>
        <a:prstGeom prst="ellipse">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s-PE" sz="1700" kern="1200" dirty="0" smtClean="0"/>
            <a:t>ESTRATEGIA</a:t>
          </a:r>
          <a:endParaRPr lang="es-PE" sz="1700" kern="1200" dirty="0"/>
        </a:p>
      </dsp:txBody>
      <dsp:txXfrm>
        <a:off x="5820814" y="994147"/>
        <a:ext cx="1140825" cy="1140825"/>
      </dsp:txXfrm>
    </dsp:sp>
    <dsp:sp modelId="{DB06C5F8-DAF4-4606-9AAF-32D393D80C3C}">
      <dsp:nvSpPr>
        <dsp:cNvPr id="0" name=""/>
        <dsp:cNvSpPr/>
      </dsp:nvSpPr>
      <dsp:spPr>
        <a:xfrm>
          <a:off x="7372460" y="1096682"/>
          <a:ext cx="935755" cy="935755"/>
        </a:xfrm>
        <a:prstGeom prst="mathEqual">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s-PE" sz="1400" kern="1200"/>
        </a:p>
      </dsp:txBody>
      <dsp:txXfrm>
        <a:off x="7496494" y="1289448"/>
        <a:ext cx="687687" cy="550223"/>
      </dsp:txXfrm>
    </dsp:sp>
    <dsp:sp modelId="{6C2306F5-41A9-446D-A0E6-DD1C9E36CE1F}">
      <dsp:nvSpPr>
        <dsp:cNvPr id="0" name=""/>
        <dsp:cNvSpPr/>
      </dsp:nvSpPr>
      <dsp:spPr>
        <a:xfrm>
          <a:off x="8439221" y="757874"/>
          <a:ext cx="1613371" cy="1613371"/>
        </a:xfrm>
        <a:prstGeom prst="ellipse">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s-PE" sz="1700" kern="1200" dirty="0" smtClean="0"/>
            <a:t>OBJETIVO </a:t>
          </a:r>
          <a:endParaRPr lang="es-PE" sz="1700" kern="1200" dirty="0"/>
        </a:p>
      </dsp:txBody>
      <dsp:txXfrm>
        <a:off x="8675494" y="994147"/>
        <a:ext cx="1140825" cy="1140825"/>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3BD99AC-D855-4024-B10D-8EFE6BB2B42F}">
      <dsp:nvSpPr>
        <dsp:cNvPr id="0" name=""/>
        <dsp:cNvSpPr/>
      </dsp:nvSpPr>
      <dsp:spPr>
        <a:xfrm>
          <a:off x="0" y="60262"/>
          <a:ext cx="10058399" cy="899459"/>
        </a:xfrm>
        <a:prstGeom prst="rect">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84480" tIns="162560" rIns="284480" bIns="162560" numCol="1" spcCol="1270" anchor="ctr" anchorCtr="0">
          <a:noAutofit/>
        </a:bodyPr>
        <a:lstStyle/>
        <a:p>
          <a:pPr lvl="0" algn="ctr" defTabSz="1778000">
            <a:lnSpc>
              <a:spcPct val="90000"/>
            </a:lnSpc>
            <a:spcBef>
              <a:spcPct val="0"/>
            </a:spcBef>
            <a:spcAft>
              <a:spcPct val="35000"/>
            </a:spcAft>
          </a:pPr>
          <a:r>
            <a:rPr lang="es-PE" sz="4000" kern="1200" dirty="0" smtClean="0">
              <a:effectLst/>
            </a:rPr>
            <a:t>PCI - PROYECTO CURRICULAR INSTITUCIONAL</a:t>
          </a:r>
          <a:endParaRPr lang="es-PE" sz="4000" kern="1200" dirty="0"/>
        </a:p>
      </dsp:txBody>
      <dsp:txXfrm>
        <a:off x="0" y="60262"/>
        <a:ext cx="10058399" cy="899459"/>
      </dsp:txXfrm>
    </dsp:sp>
    <dsp:sp modelId="{C5235736-2688-4C55-B1E1-A84CD211F2F7}">
      <dsp:nvSpPr>
        <dsp:cNvPr id="0" name=""/>
        <dsp:cNvSpPr/>
      </dsp:nvSpPr>
      <dsp:spPr>
        <a:xfrm>
          <a:off x="0" y="884303"/>
          <a:ext cx="10058399" cy="3030480"/>
        </a:xfrm>
        <a:prstGeom prst="rect">
          <a:avLst/>
        </a:prstGeom>
        <a:solidFill>
          <a:schemeClr val="accent1">
            <a:alpha val="90000"/>
            <a:tint val="40000"/>
            <a:hueOff val="0"/>
            <a:satOff val="0"/>
            <a:lumOff val="0"/>
            <a:alphaOff val="0"/>
          </a:schemeClr>
        </a:solidFill>
        <a:ln w="1587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28016" rIns="170688" bIns="192024" numCol="1" spcCol="1270" anchor="t" anchorCtr="0">
          <a:noAutofit/>
        </a:bodyPr>
        <a:lstStyle/>
        <a:p>
          <a:pPr marL="228600" lvl="1" indent="-228600" algn="l" defTabSz="1066800" rtl="0">
            <a:lnSpc>
              <a:spcPct val="90000"/>
            </a:lnSpc>
            <a:spcBef>
              <a:spcPct val="0"/>
            </a:spcBef>
            <a:spcAft>
              <a:spcPct val="15000"/>
            </a:spcAft>
            <a:buChar char="••"/>
          </a:pPr>
          <a:r>
            <a:rPr lang="es-PE" sz="2400" b="1" i="0" u="none" kern="1200" dirty="0" smtClean="0"/>
            <a:t>CURRÍCULO NACIONAL </a:t>
          </a:r>
          <a:endParaRPr lang="es-PE" sz="2400" kern="1200" dirty="0"/>
        </a:p>
        <a:p>
          <a:pPr marL="228600" lvl="1" indent="-228600" algn="l" defTabSz="1066800">
            <a:lnSpc>
              <a:spcPct val="90000"/>
            </a:lnSpc>
            <a:spcBef>
              <a:spcPct val="0"/>
            </a:spcBef>
            <a:spcAft>
              <a:spcPct val="15000"/>
            </a:spcAft>
            <a:buChar char="••"/>
          </a:pPr>
          <a:r>
            <a:rPr lang="es-PE" sz="2400" b="1" i="0" u="none" kern="1200" dirty="0" smtClean="0"/>
            <a:t>R.V.M. Nº 199-2015 DISEÑO CURRICULAR MODIFICADO.</a:t>
          </a:r>
          <a:endParaRPr lang="es-PE" sz="2400" kern="1200" dirty="0"/>
        </a:p>
        <a:p>
          <a:pPr marL="228600" lvl="1" indent="-228600" algn="l" defTabSz="1066800" rtl="0">
            <a:lnSpc>
              <a:spcPct val="90000"/>
            </a:lnSpc>
            <a:spcBef>
              <a:spcPct val="0"/>
            </a:spcBef>
            <a:spcAft>
              <a:spcPct val="15000"/>
            </a:spcAft>
            <a:buChar char="••"/>
          </a:pPr>
          <a:r>
            <a:rPr lang="es-PE" sz="2400" b="1" i="0" u="none" kern="1200" dirty="0" smtClean="0"/>
            <a:t>DISEÑO CURRICULAR NACIONAL </a:t>
          </a:r>
          <a:endParaRPr lang="es-PE" sz="2400" b="0" i="0" u="none" kern="1200" dirty="0"/>
        </a:p>
        <a:p>
          <a:pPr marL="228600" lvl="1" indent="-228600" algn="l" defTabSz="1066800">
            <a:lnSpc>
              <a:spcPct val="90000"/>
            </a:lnSpc>
            <a:spcBef>
              <a:spcPct val="0"/>
            </a:spcBef>
            <a:spcAft>
              <a:spcPct val="15000"/>
            </a:spcAft>
            <a:buChar char="••"/>
          </a:pPr>
          <a:r>
            <a:rPr lang="es-PE" sz="2400" b="1" i="0" u="none" kern="1200" dirty="0" smtClean="0"/>
            <a:t>DISEÑO CURRICULAR REGIONAL </a:t>
          </a:r>
          <a:endParaRPr lang="es-PE" sz="2400" kern="1200" dirty="0"/>
        </a:p>
        <a:p>
          <a:pPr marL="228600" lvl="1" indent="-228600" algn="l" defTabSz="1066800" rtl="0">
            <a:lnSpc>
              <a:spcPct val="90000"/>
            </a:lnSpc>
            <a:spcBef>
              <a:spcPct val="0"/>
            </a:spcBef>
            <a:spcAft>
              <a:spcPct val="15000"/>
            </a:spcAft>
            <a:buChar char="••"/>
          </a:pPr>
          <a:endParaRPr lang="es-PE" sz="2400" b="0" i="0" u="none" kern="1200"/>
        </a:p>
        <a:p>
          <a:pPr marL="228600" lvl="1" indent="-228600" algn="l" defTabSz="1066800">
            <a:lnSpc>
              <a:spcPct val="90000"/>
            </a:lnSpc>
            <a:spcBef>
              <a:spcPct val="0"/>
            </a:spcBef>
            <a:spcAft>
              <a:spcPct val="15000"/>
            </a:spcAft>
            <a:buChar char="••"/>
          </a:pPr>
          <a:endParaRPr lang="es-PE" sz="2400" kern="1200" dirty="0"/>
        </a:p>
        <a:p>
          <a:pPr marL="228600" lvl="1" indent="-228600" algn="l" defTabSz="1066800">
            <a:lnSpc>
              <a:spcPct val="90000"/>
            </a:lnSpc>
            <a:spcBef>
              <a:spcPct val="0"/>
            </a:spcBef>
            <a:spcAft>
              <a:spcPct val="15000"/>
            </a:spcAft>
            <a:buChar char="••"/>
          </a:pPr>
          <a:endParaRPr lang="es-PE" sz="2400" kern="1200" dirty="0"/>
        </a:p>
      </dsp:txBody>
      <dsp:txXfrm>
        <a:off x="0" y="884303"/>
        <a:ext cx="10058399" cy="303048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3BD99AC-D855-4024-B10D-8EFE6BB2B42F}">
      <dsp:nvSpPr>
        <dsp:cNvPr id="0" name=""/>
        <dsp:cNvSpPr/>
      </dsp:nvSpPr>
      <dsp:spPr>
        <a:xfrm>
          <a:off x="0" y="123387"/>
          <a:ext cx="10058399" cy="981720"/>
        </a:xfrm>
        <a:prstGeom prst="rect">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84480" tIns="162560" rIns="284480" bIns="162560" numCol="1" spcCol="1270" anchor="ctr" anchorCtr="0">
          <a:noAutofit/>
        </a:bodyPr>
        <a:lstStyle/>
        <a:p>
          <a:pPr lvl="0" algn="ctr" defTabSz="1778000">
            <a:lnSpc>
              <a:spcPct val="90000"/>
            </a:lnSpc>
            <a:spcBef>
              <a:spcPct val="0"/>
            </a:spcBef>
            <a:spcAft>
              <a:spcPct val="35000"/>
            </a:spcAft>
          </a:pPr>
          <a:r>
            <a:rPr lang="es-PE" sz="4000" kern="1200" dirty="0" smtClean="0">
              <a:effectLst/>
            </a:rPr>
            <a:t>RI - REGLAMENTO INTERNO </a:t>
          </a:r>
          <a:endParaRPr lang="es-PE" sz="4000" kern="1200" dirty="0"/>
        </a:p>
      </dsp:txBody>
      <dsp:txXfrm>
        <a:off x="0" y="123387"/>
        <a:ext cx="10058399" cy="981720"/>
      </dsp:txXfrm>
    </dsp:sp>
    <dsp:sp modelId="{C5235736-2688-4C55-B1E1-A84CD211F2F7}">
      <dsp:nvSpPr>
        <dsp:cNvPr id="0" name=""/>
        <dsp:cNvSpPr/>
      </dsp:nvSpPr>
      <dsp:spPr>
        <a:xfrm>
          <a:off x="0" y="1079584"/>
          <a:ext cx="10058399" cy="2712059"/>
        </a:xfrm>
        <a:prstGeom prst="rect">
          <a:avLst/>
        </a:prstGeom>
        <a:solidFill>
          <a:schemeClr val="accent1">
            <a:alpha val="90000"/>
            <a:tint val="40000"/>
            <a:hueOff val="0"/>
            <a:satOff val="0"/>
            <a:lumOff val="0"/>
            <a:alphaOff val="0"/>
          </a:schemeClr>
        </a:solidFill>
        <a:ln w="1587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1346" tIns="101346" rIns="135128" bIns="152019" numCol="1" spcCol="1270" anchor="t" anchorCtr="0">
          <a:noAutofit/>
        </a:bodyPr>
        <a:lstStyle/>
        <a:p>
          <a:pPr marL="171450" lvl="1" indent="-171450" algn="l" defTabSz="844550" rtl="0">
            <a:lnSpc>
              <a:spcPct val="90000"/>
            </a:lnSpc>
            <a:spcBef>
              <a:spcPct val="0"/>
            </a:spcBef>
            <a:spcAft>
              <a:spcPct val="15000"/>
            </a:spcAft>
            <a:buChar char="••"/>
          </a:pPr>
          <a:r>
            <a:rPr lang="es-PE" sz="1900" b="1" i="0" u="none" kern="1200" dirty="0" smtClean="0"/>
            <a:t>LEY DE LA REFORMA MAGISTERIAL Y SU REGLAMENTO</a:t>
          </a:r>
          <a:endParaRPr lang="es-PE" sz="1900" kern="1200" dirty="0"/>
        </a:p>
        <a:p>
          <a:pPr marL="171450" lvl="1" indent="-171450" algn="l" defTabSz="844550">
            <a:lnSpc>
              <a:spcPct val="90000"/>
            </a:lnSpc>
            <a:spcBef>
              <a:spcPct val="0"/>
            </a:spcBef>
            <a:spcAft>
              <a:spcPct val="15000"/>
            </a:spcAft>
            <a:buChar char="••"/>
          </a:pPr>
          <a:r>
            <a:rPr lang="es-PE" sz="1900" b="1" i="0" u="none" kern="1200" dirty="0" smtClean="0"/>
            <a:t>CÓDIGO DEL NIÑO Y DEL ADOLESCENTE </a:t>
          </a:r>
          <a:endParaRPr lang="es-PE" sz="1900" kern="1200" dirty="0"/>
        </a:p>
        <a:p>
          <a:pPr marL="171450" lvl="1" indent="-171450" algn="l" defTabSz="844550">
            <a:lnSpc>
              <a:spcPct val="90000"/>
            </a:lnSpc>
            <a:spcBef>
              <a:spcPct val="0"/>
            </a:spcBef>
            <a:spcAft>
              <a:spcPct val="15000"/>
            </a:spcAft>
            <a:buChar char="••"/>
          </a:pPr>
          <a:r>
            <a:rPr lang="es-PE" sz="1900" b="1" i="0" u="none" kern="1200" dirty="0" smtClean="0"/>
            <a:t>D. LEG. 276.  LEY DE BASES DE LA CARRERA ADMINISTRATIVA</a:t>
          </a:r>
          <a:endParaRPr lang="es-PE" sz="1900" kern="1200" dirty="0"/>
        </a:p>
        <a:p>
          <a:pPr marL="171450" lvl="1" indent="-171450" algn="l" defTabSz="844550">
            <a:lnSpc>
              <a:spcPct val="90000"/>
            </a:lnSpc>
            <a:spcBef>
              <a:spcPct val="0"/>
            </a:spcBef>
            <a:spcAft>
              <a:spcPct val="15000"/>
            </a:spcAft>
            <a:buChar char="••"/>
          </a:pPr>
          <a:r>
            <a:rPr lang="es-PE" sz="1900" b="1" i="0" u="none" kern="1200" dirty="0" smtClean="0"/>
            <a:t>D. LEG. 1057. REGULA EL RÉGIMEN ESPECIAL DE CONTRATACIÓN ADMINISTRATIVA DE SERVICIOS </a:t>
          </a:r>
          <a:endParaRPr lang="es-PE" sz="1900" kern="1200" dirty="0"/>
        </a:p>
        <a:p>
          <a:pPr marL="171450" lvl="1" indent="-171450" algn="l" defTabSz="844550">
            <a:lnSpc>
              <a:spcPct val="90000"/>
            </a:lnSpc>
            <a:spcBef>
              <a:spcPct val="0"/>
            </a:spcBef>
            <a:spcAft>
              <a:spcPct val="15000"/>
            </a:spcAft>
            <a:buChar char="••"/>
          </a:pPr>
          <a:r>
            <a:rPr lang="es-PE" sz="1900" b="1" i="0" u="none" kern="1200" dirty="0" smtClean="0"/>
            <a:t>LEY SERVIR (PROCESO SANCIONADOR)</a:t>
          </a:r>
          <a:endParaRPr lang="es-PE" sz="1900" kern="1200" dirty="0"/>
        </a:p>
        <a:p>
          <a:pPr marL="171450" lvl="1" indent="-171450" algn="l" defTabSz="844550" rtl="0">
            <a:lnSpc>
              <a:spcPct val="90000"/>
            </a:lnSpc>
            <a:spcBef>
              <a:spcPct val="0"/>
            </a:spcBef>
            <a:spcAft>
              <a:spcPct val="15000"/>
            </a:spcAft>
            <a:buChar char="••"/>
          </a:pPr>
          <a:endParaRPr lang="es-PE" sz="1900" b="0" i="0" u="none" kern="1200"/>
        </a:p>
        <a:p>
          <a:pPr marL="171450" lvl="1" indent="-171450" algn="l" defTabSz="844550">
            <a:lnSpc>
              <a:spcPct val="90000"/>
            </a:lnSpc>
            <a:spcBef>
              <a:spcPct val="0"/>
            </a:spcBef>
            <a:spcAft>
              <a:spcPct val="15000"/>
            </a:spcAft>
            <a:buChar char="••"/>
          </a:pPr>
          <a:endParaRPr lang="es-PE" sz="1900" kern="1200" dirty="0"/>
        </a:p>
        <a:p>
          <a:pPr marL="171450" lvl="1" indent="-171450" algn="l" defTabSz="844550">
            <a:lnSpc>
              <a:spcPct val="90000"/>
            </a:lnSpc>
            <a:spcBef>
              <a:spcPct val="0"/>
            </a:spcBef>
            <a:spcAft>
              <a:spcPct val="15000"/>
            </a:spcAft>
            <a:buChar char="••"/>
          </a:pPr>
          <a:endParaRPr lang="es-PE" sz="1900" kern="1200" dirty="0"/>
        </a:p>
      </dsp:txBody>
      <dsp:txXfrm>
        <a:off x="0" y="1079584"/>
        <a:ext cx="10058399" cy="2712059"/>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3326A9-8205-49C3-8BD8-9B31D0DE486E}">
      <dsp:nvSpPr>
        <dsp:cNvPr id="0" name=""/>
        <dsp:cNvSpPr/>
      </dsp:nvSpPr>
      <dsp:spPr>
        <a:xfrm>
          <a:off x="10414" y="1317700"/>
          <a:ext cx="3112703" cy="1867621"/>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lvl="0" algn="ctr" defTabSz="1200150">
            <a:lnSpc>
              <a:spcPct val="90000"/>
            </a:lnSpc>
            <a:spcBef>
              <a:spcPct val="0"/>
            </a:spcBef>
            <a:spcAft>
              <a:spcPct val="35000"/>
            </a:spcAft>
          </a:pPr>
          <a:r>
            <a:rPr lang="es-PE" sz="2700" kern="1200" dirty="0" smtClean="0">
              <a:solidFill>
                <a:schemeClr val="tx1"/>
              </a:solidFill>
            </a:rPr>
            <a:t>Sensibilización a la comunidad educativa</a:t>
          </a:r>
          <a:endParaRPr lang="es-PE" sz="2700" kern="1200" dirty="0">
            <a:solidFill>
              <a:schemeClr val="tx1"/>
            </a:solidFill>
          </a:endParaRPr>
        </a:p>
      </dsp:txBody>
      <dsp:txXfrm>
        <a:off x="65115" y="1372401"/>
        <a:ext cx="3003301" cy="1758219"/>
      </dsp:txXfrm>
    </dsp:sp>
    <dsp:sp modelId="{9B5A8D32-0771-485A-961A-38A39215D944}">
      <dsp:nvSpPr>
        <dsp:cNvPr id="0" name=""/>
        <dsp:cNvSpPr/>
      </dsp:nvSpPr>
      <dsp:spPr>
        <a:xfrm>
          <a:off x="3434387" y="1865535"/>
          <a:ext cx="659893" cy="77195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977900">
            <a:lnSpc>
              <a:spcPct val="90000"/>
            </a:lnSpc>
            <a:spcBef>
              <a:spcPct val="0"/>
            </a:spcBef>
            <a:spcAft>
              <a:spcPct val="35000"/>
            </a:spcAft>
          </a:pPr>
          <a:endParaRPr lang="es-PE" sz="2200" kern="1200">
            <a:solidFill>
              <a:schemeClr val="tx1"/>
            </a:solidFill>
          </a:endParaRPr>
        </a:p>
      </dsp:txBody>
      <dsp:txXfrm>
        <a:off x="3434387" y="2019925"/>
        <a:ext cx="461925" cy="463170"/>
      </dsp:txXfrm>
    </dsp:sp>
    <dsp:sp modelId="{31500CE7-0AC9-428E-A619-D4AEEE5A493F}">
      <dsp:nvSpPr>
        <dsp:cNvPr id="0" name=""/>
        <dsp:cNvSpPr/>
      </dsp:nvSpPr>
      <dsp:spPr>
        <a:xfrm>
          <a:off x="4368198" y="1317700"/>
          <a:ext cx="3112703" cy="1867621"/>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lvl="0" algn="ctr" defTabSz="1200150">
            <a:lnSpc>
              <a:spcPct val="90000"/>
            </a:lnSpc>
            <a:spcBef>
              <a:spcPct val="0"/>
            </a:spcBef>
            <a:spcAft>
              <a:spcPct val="35000"/>
            </a:spcAft>
          </a:pPr>
          <a:r>
            <a:rPr lang="es-PE" sz="2700" kern="1200" dirty="0" smtClean="0">
              <a:solidFill>
                <a:schemeClr val="tx1"/>
              </a:solidFill>
            </a:rPr>
            <a:t>Conformación del CPEI</a:t>
          </a:r>
          <a:endParaRPr lang="es-PE" sz="2700" kern="1200" dirty="0">
            <a:solidFill>
              <a:schemeClr val="tx1"/>
            </a:solidFill>
          </a:endParaRPr>
        </a:p>
      </dsp:txBody>
      <dsp:txXfrm>
        <a:off x="4422899" y="1372401"/>
        <a:ext cx="3003301" cy="1758219"/>
      </dsp:txXfrm>
    </dsp:sp>
    <dsp:sp modelId="{C3E7CF63-F304-4D79-8FB4-CAC378443E4F}">
      <dsp:nvSpPr>
        <dsp:cNvPr id="0" name=""/>
        <dsp:cNvSpPr/>
      </dsp:nvSpPr>
      <dsp:spPr>
        <a:xfrm>
          <a:off x="7792171" y="1865535"/>
          <a:ext cx="659893" cy="77195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977900">
            <a:lnSpc>
              <a:spcPct val="90000"/>
            </a:lnSpc>
            <a:spcBef>
              <a:spcPct val="0"/>
            </a:spcBef>
            <a:spcAft>
              <a:spcPct val="35000"/>
            </a:spcAft>
          </a:pPr>
          <a:endParaRPr lang="es-PE" sz="2200" kern="1200">
            <a:solidFill>
              <a:schemeClr val="tx1"/>
            </a:solidFill>
          </a:endParaRPr>
        </a:p>
      </dsp:txBody>
      <dsp:txXfrm>
        <a:off x="7792171" y="2019925"/>
        <a:ext cx="461925" cy="463170"/>
      </dsp:txXfrm>
    </dsp:sp>
    <dsp:sp modelId="{58FE32C0-2A61-451F-B105-F6E9EA1B4622}">
      <dsp:nvSpPr>
        <dsp:cNvPr id="0" name=""/>
        <dsp:cNvSpPr/>
      </dsp:nvSpPr>
      <dsp:spPr>
        <a:xfrm>
          <a:off x="8725982" y="1317700"/>
          <a:ext cx="3112703" cy="1867621"/>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lvl="0" algn="ctr" defTabSz="1200150">
            <a:lnSpc>
              <a:spcPct val="90000"/>
            </a:lnSpc>
            <a:spcBef>
              <a:spcPct val="0"/>
            </a:spcBef>
            <a:spcAft>
              <a:spcPct val="35000"/>
            </a:spcAft>
          </a:pPr>
          <a:r>
            <a:rPr lang="es-PE" sz="2700" kern="1200" dirty="0" smtClean="0">
              <a:solidFill>
                <a:schemeClr val="tx1"/>
              </a:solidFill>
            </a:rPr>
            <a:t>Elaboración de cronograma de formulación del PEI</a:t>
          </a:r>
          <a:endParaRPr lang="es-PE" sz="2700" kern="1200" dirty="0">
            <a:solidFill>
              <a:schemeClr val="tx1"/>
            </a:solidFill>
          </a:endParaRPr>
        </a:p>
      </dsp:txBody>
      <dsp:txXfrm>
        <a:off x="8780683" y="1372401"/>
        <a:ext cx="3003301" cy="1758219"/>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D721175-0A44-49DA-9589-D49CA72E74EC}">
      <dsp:nvSpPr>
        <dsp:cNvPr id="0" name=""/>
        <dsp:cNvSpPr/>
      </dsp:nvSpPr>
      <dsp:spPr>
        <a:xfrm>
          <a:off x="256125" y="1647"/>
          <a:ext cx="2512144" cy="1507286"/>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es-PE" sz="2500" kern="1200" dirty="0" smtClean="0"/>
            <a:t>Análisis de los resultados de aprendizaje</a:t>
          </a:r>
          <a:endParaRPr lang="es-PE" sz="2500" kern="1200" dirty="0"/>
        </a:p>
      </dsp:txBody>
      <dsp:txXfrm>
        <a:off x="300272" y="45794"/>
        <a:ext cx="2423850" cy="1418992"/>
      </dsp:txXfrm>
    </dsp:sp>
    <dsp:sp modelId="{4B825F1B-220C-4878-868D-5CFCB1870C08}">
      <dsp:nvSpPr>
        <dsp:cNvPr id="0" name=""/>
        <dsp:cNvSpPr/>
      </dsp:nvSpPr>
      <dsp:spPr>
        <a:xfrm>
          <a:off x="2989338" y="443784"/>
          <a:ext cx="532574" cy="62301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es-PE" sz="2000" kern="1200"/>
        </a:p>
      </dsp:txBody>
      <dsp:txXfrm>
        <a:off x="2989338" y="568386"/>
        <a:ext cx="372802" cy="373807"/>
      </dsp:txXfrm>
    </dsp:sp>
    <dsp:sp modelId="{54010A8C-40FD-49D8-8180-566CA3BB4A68}">
      <dsp:nvSpPr>
        <dsp:cNvPr id="0" name=""/>
        <dsp:cNvSpPr/>
      </dsp:nvSpPr>
      <dsp:spPr>
        <a:xfrm>
          <a:off x="3773127" y="1647"/>
          <a:ext cx="2512144" cy="1507286"/>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es-PE" sz="2500" kern="1200" dirty="0" smtClean="0"/>
            <a:t>Análisis de resultado de eficiencia interna</a:t>
          </a:r>
          <a:endParaRPr lang="es-PE" sz="2500" kern="1200" dirty="0"/>
        </a:p>
      </dsp:txBody>
      <dsp:txXfrm>
        <a:off x="3817274" y="45794"/>
        <a:ext cx="2423850" cy="1418992"/>
      </dsp:txXfrm>
    </dsp:sp>
    <dsp:sp modelId="{29B0D46C-5E69-4F31-9F6A-C2CECEACECAE}">
      <dsp:nvSpPr>
        <dsp:cNvPr id="0" name=""/>
        <dsp:cNvSpPr/>
      </dsp:nvSpPr>
      <dsp:spPr>
        <a:xfrm>
          <a:off x="6506340" y="443784"/>
          <a:ext cx="532574" cy="62301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es-PE" sz="2000" kern="1200"/>
        </a:p>
      </dsp:txBody>
      <dsp:txXfrm>
        <a:off x="6506340" y="568386"/>
        <a:ext cx="372802" cy="373807"/>
      </dsp:txXfrm>
    </dsp:sp>
    <dsp:sp modelId="{D55147F4-08FB-421A-8204-1CFF960CB4A9}">
      <dsp:nvSpPr>
        <dsp:cNvPr id="0" name=""/>
        <dsp:cNvSpPr/>
      </dsp:nvSpPr>
      <dsp:spPr>
        <a:xfrm>
          <a:off x="7290129" y="1647"/>
          <a:ext cx="2512144" cy="1507286"/>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es-PE" sz="2500" kern="1200" dirty="0" smtClean="0"/>
            <a:t>Análisis del funcionamiento de la IE</a:t>
          </a:r>
          <a:endParaRPr lang="es-PE" sz="2500" kern="1200" dirty="0"/>
        </a:p>
      </dsp:txBody>
      <dsp:txXfrm>
        <a:off x="7334276" y="45794"/>
        <a:ext cx="2423850" cy="1418992"/>
      </dsp:txXfrm>
    </dsp:sp>
    <dsp:sp modelId="{DA94CA5C-2773-41FB-B19C-19D2B76842F9}">
      <dsp:nvSpPr>
        <dsp:cNvPr id="0" name=""/>
        <dsp:cNvSpPr/>
      </dsp:nvSpPr>
      <dsp:spPr>
        <a:xfrm rot="5400000">
          <a:off x="8279914" y="1684783"/>
          <a:ext cx="532574" cy="62301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es-PE" sz="2000" kern="1200"/>
        </a:p>
      </dsp:txBody>
      <dsp:txXfrm rot="-5400000">
        <a:off x="8359298" y="1730001"/>
        <a:ext cx="373807" cy="372802"/>
      </dsp:txXfrm>
    </dsp:sp>
    <dsp:sp modelId="{DE59D726-A297-40E2-8223-36408B27A77B}">
      <dsp:nvSpPr>
        <dsp:cNvPr id="0" name=""/>
        <dsp:cNvSpPr/>
      </dsp:nvSpPr>
      <dsp:spPr>
        <a:xfrm>
          <a:off x="7290129" y="2513791"/>
          <a:ext cx="2512144" cy="1507286"/>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es-PE" sz="2500" kern="1200" dirty="0" smtClean="0"/>
            <a:t>Análisis del entorno de la IE</a:t>
          </a:r>
          <a:endParaRPr lang="es-PE" sz="2500" kern="1200" dirty="0"/>
        </a:p>
      </dsp:txBody>
      <dsp:txXfrm>
        <a:off x="7334276" y="2557938"/>
        <a:ext cx="2423850" cy="1418992"/>
      </dsp:txXfrm>
    </dsp:sp>
    <dsp:sp modelId="{0D7F9479-9A72-45B7-8EFD-54AFC74A37A3}">
      <dsp:nvSpPr>
        <dsp:cNvPr id="0" name=""/>
        <dsp:cNvSpPr/>
      </dsp:nvSpPr>
      <dsp:spPr>
        <a:xfrm rot="10800000">
          <a:off x="6536486" y="2955928"/>
          <a:ext cx="532574" cy="62301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es-PE" sz="2000" kern="1200"/>
        </a:p>
      </dsp:txBody>
      <dsp:txXfrm rot="10800000">
        <a:off x="6696258" y="3080530"/>
        <a:ext cx="372802" cy="373807"/>
      </dsp:txXfrm>
    </dsp:sp>
    <dsp:sp modelId="{9B504744-FD6B-4045-BA7F-52AED3D091A9}">
      <dsp:nvSpPr>
        <dsp:cNvPr id="0" name=""/>
        <dsp:cNvSpPr/>
      </dsp:nvSpPr>
      <dsp:spPr>
        <a:xfrm>
          <a:off x="3773127" y="2513791"/>
          <a:ext cx="2512144" cy="1507286"/>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es-PE" sz="2500" kern="1200" dirty="0" smtClean="0"/>
            <a:t>Diagnóstico situacional de la IE</a:t>
          </a:r>
          <a:endParaRPr lang="es-PE" sz="2500" kern="1200" dirty="0"/>
        </a:p>
      </dsp:txBody>
      <dsp:txXfrm>
        <a:off x="3817274" y="2557938"/>
        <a:ext cx="2423850" cy="1418992"/>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9AD6E3E-0F54-4BF4-A87D-133ACA27BA79}">
      <dsp:nvSpPr>
        <dsp:cNvPr id="0" name=""/>
        <dsp:cNvSpPr/>
      </dsp:nvSpPr>
      <dsp:spPr>
        <a:xfrm>
          <a:off x="609599" y="0"/>
          <a:ext cx="6908800" cy="5418667"/>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8F6C835-7CA8-4D67-BCF9-A80110709B7D}">
      <dsp:nvSpPr>
        <dsp:cNvPr id="0" name=""/>
        <dsp:cNvSpPr/>
      </dsp:nvSpPr>
      <dsp:spPr>
        <a:xfrm>
          <a:off x="8731" y="1625600"/>
          <a:ext cx="2616200" cy="2167466"/>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s-PE" sz="2200" kern="1200" dirty="0" smtClean="0"/>
            <a:t>DIRECCIÒN Y LIDERAZGO</a:t>
          </a:r>
          <a:endParaRPr lang="es-PE" sz="2200" kern="1200" dirty="0"/>
        </a:p>
      </dsp:txBody>
      <dsp:txXfrm>
        <a:off x="114538" y="1731407"/>
        <a:ext cx="2404586" cy="1955852"/>
      </dsp:txXfrm>
    </dsp:sp>
    <dsp:sp modelId="{33BA02E2-CE74-40A9-B5C4-8ECCAD3D40E4}">
      <dsp:nvSpPr>
        <dsp:cNvPr id="0" name=""/>
        <dsp:cNvSpPr/>
      </dsp:nvSpPr>
      <dsp:spPr>
        <a:xfrm>
          <a:off x="2755899" y="1625600"/>
          <a:ext cx="2616200" cy="2167466"/>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s-PE" sz="2200" kern="1200" dirty="0" smtClean="0"/>
            <a:t>DESARROLLO PEDAGOGICO Y CONVIVENCIA ESCOLAR</a:t>
          </a:r>
          <a:endParaRPr lang="es-PE" sz="2200" kern="1200" dirty="0"/>
        </a:p>
      </dsp:txBody>
      <dsp:txXfrm>
        <a:off x="2861706" y="1731407"/>
        <a:ext cx="2404586" cy="1955852"/>
      </dsp:txXfrm>
    </dsp:sp>
    <dsp:sp modelId="{5496C8BC-F416-4C17-9F39-2C4AA277E37E}">
      <dsp:nvSpPr>
        <dsp:cNvPr id="0" name=""/>
        <dsp:cNvSpPr/>
      </dsp:nvSpPr>
      <dsp:spPr>
        <a:xfrm>
          <a:off x="5503068" y="1625600"/>
          <a:ext cx="2616200" cy="2167466"/>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s-PE" sz="2200" kern="1200" dirty="0" smtClean="0"/>
            <a:t>SOPORTE AL FUNCIONAMIENTO DE LA IE</a:t>
          </a:r>
          <a:endParaRPr lang="es-PE" sz="2200" kern="1200" dirty="0"/>
        </a:p>
      </dsp:txBody>
      <dsp:txXfrm>
        <a:off x="5608875" y="1731407"/>
        <a:ext cx="2404586" cy="1955852"/>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8D9225D-0952-409C-8A96-A37C3ABDEFEC}">
      <dsp:nvSpPr>
        <dsp:cNvPr id="0" name=""/>
        <dsp:cNvSpPr/>
      </dsp:nvSpPr>
      <dsp:spPr>
        <a:xfrm>
          <a:off x="1227" y="574799"/>
          <a:ext cx="4788544" cy="2873126"/>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3360" tIns="213360" rIns="213360" bIns="213360" numCol="1" spcCol="1270" anchor="ctr" anchorCtr="0">
          <a:noAutofit/>
        </a:bodyPr>
        <a:lstStyle/>
        <a:p>
          <a:pPr lvl="0" algn="ctr" defTabSz="2489200">
            <a:lnSpc>
              <a:spcPct val="90000"/>
            </a:lnSpc>
            <a:spcBef>
              <a:spcPct val="0"/>
            </a:spcBef>
            <a:spcAft>
              <a:spcPct val="35000"/>
            </a:spcAft>
          </a:pPr>
          <a:r>
            <a:rPr lang="es-PE" sz="5600" kern="1200" dirty="0" err="1" smtClean="0"/>
            <a:t>Presentaciòn</a:t>
          </a:r>
          <a:r>
            <a:rPr lang="es-PE" sz="5600" kern="1200" dirty="0" smtClean="0"/>
            <a:t> del </a:t>
          </a:r>
          <a:r>
            <a:rPr lang="es-PE" sz="5600" kern="1200" dirty="0" err="1" smtClean="0"/>
            <a:t>diagnòstico</a:t>
          </a:r>
          <a:r>
            <a:rPr lang="es-PE" sz="5600" kern="1200" dirty="0" smtClean="0"/>
            <a:t> situacional</a:t>
          </a:r>
          <a:endParaRPr lang="es-PE" sz="5600" kern="1200" dirty="0"/>
        </a:p>
      </dsp:txBody>
      <dsp:txXfrm>
        <a:off x="1227" y="574799"/>
        <a:ext cx="4788544" cy="2873126"/>
      </dsp:txXfrm>
    </dsp:sp>
    <dsp:sp modelId="{3BBB67EC-B27F-4B10-A192-4D2EA8028C3A}">
      <dsp:nvSpPr>
        <dsp:cNvPr id="0" name=""/>
        <dsp:cNvSpPr/>
      </dsp:nvSpPr>
      <dsp:spPr>
        <a:xfrm>
          <a:off x="5268627" y="574799"/>
          <a:ext cx="4788544" cy="2873126"/>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3360" tIns="213360" rIns="213360" bIns="213360" numCol="1" spcCol="1270" anchor="ctr" anchorCtr="0">
          <a:noAutofit/>
        </a:bodyPr>
        <a:lstStyle/>
        <a:p>
          <a:pPr lvl="0" algn="ctr" defTabSz="2489200">
            <a:lnSpc>
              <a:spcPct val="90000"/>
            </a:lnSpc>
            <a:spcBef>
              <a:spcPct val="0"/>
            </a:spcBef>
            <a:spcAft>
              <a:spcPct val="35000"/>
            </a:spcAft>
          </a:pPr>
          <a:r>
            <a:rPr lang="es-PE" sz="5600" kern="1200" dirty="0" err="1" smtClean="0"/>
            <a:t>Elaboracion</a:t>
          </a:r>
          <a:r>
            <a:rPr lang="es-PE" sz="5600" kern="1200" dirty="0" smtClean="0"/>
            <a:t> de la visión compartida</a:t>
          </a:r>
          <a:endParaRPr lang="es-PE" sz="5600" kern="1200" dirty="0"/>
        </a:p>
      </dsp:txBody>
      <dsp:txXfrm>
        <a:off x="5268627" y="574799"/>
        <a:ext cx="4788544" cy="2873126"/>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10.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9.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s-ES" smtClean="0"/>
              <a:t>Haga clic para modificar el estilo de título del patrón</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s-ES" smtClean="0"/>
              <a:t>Haga clic para modificar el estilo de subtítulo del patrón</a:t>
            </a:r>
            <a:endParaRPr lang="en-US" dirty="0"/>
          </a:p>
        </p:txBody>
      </p:sp>
      <p:sp>
        <p:nvSpPr>
          <p:cNvPr id="4" name="Date Placeholder 3"/>
          <p:cNvSpPr>
            <a:spLocks noGrp="1"/>
          </p:cNvSpPr>
          <p:nvPr>
            <p:ph type="dt" sz="half" idx="10"/>
          </p:nvPr>
        </p:nvSpPr>
        <p:spPr/>
        <p:txBody>
          <a:bodyPr/>
          <a:lstStyle/>
          <a:p>
            <a:fld id="{B7F44944-6A5F-4213-B4F0-4AC19774BF46}" type="datetimeFigureOut">
              <a:rPr lang="es-PE" smtClean="0"/>
              <a:t>07/03/2018</a:t>
            </a:fld>
            <a:endParaRPr lang="es-PE"/>
          </a:p>
        </p:txBody>
      </p:sp>
      <p:sp>
        <p:nvSpPr>
          <p:cNvPr id="5" name="Footer Placeholder 4"/>
          <p:cNvSpPr>
            <a:spLocks noGrp="1"/>
          </p:cNvSpPr>
          <p:nvPr>
            <p:ph type="ftr" sz="quarter" idx="11"/>
          </p:nvPr>
        </p:nvSpPr>
        <p:spPr/>
        <p:txBody>
          <a:bodyPr/>
          <a:lstStyle/>
          <a:p>
            <a:endParaRPr lang="es-PE"/>
          </a:p>
        </p:txBody>
      </p:sp>
      <p:sp>
        <p:nvSpPr>
          <p:cNvPr id="6" name="Slide Number Placeholder 5"/>
          <p:cNvSpPr>
            <a:spLocks noGrp="1"/>
          </p:cNvSpPr>
          <p:nvPr>
            <p:ph type="sldNum" sz="quarter" idx="12"/>
          </p:nvPr>
        </p:nvSpPr>
        <p:spPr/>
        <p:txBody>
          <a:bodyPr/>
          <a:lstStyle/>
          <a:p>
            <a:fld id="{92F28020-3B58-4A31-8B2F-1F99EEBD24B2}" type="slidenum">
              <a:rPr lang="es-PE" smtClean="0"/>
              <a:t>‹Nº›</a:t>
            </a:fld>
            <a:endParaRPr lang="es-PE"/>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005373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B7F44944-6A5F-4213-B4F0-4AC19774BF46}" type="datetimeFigureOut">
              <a:rPr lang="es-PE" smtClean="0"/>
              <a:t>07/03/2018</a:t>
            </a:fld>
            <a:endParaRPr lang="es-PE"/>
          </a:p>
        </p:txBody>
      </p:sp>
      <p:sp>
        <p:nvSpPr>
          <p:cNvPr id="5" name="Footer Placeholder 4"/>
          <p:cNvSpPr>
            <a:spLocks noGrp="1"/>
          </p:cNvSpPr>
          <p:nvPr>
            <p:ph type="ftr" sz="quarter" idx="11"/>
          </p:nvPr>
        </p:nvSpPr>
        <p:spPr/>
        <p:txBody>
          <a:bodyPr/>
          <a:lstStyle/>
          <a:p>
            <a:endParaRPr lang="es-PE"/>
          </a:p>
        </p:txBody>
      </p:sp>
      <p:sp>
        <p:nvSpPr>
          <p:cNvPr id="6" name="Slide Number Placeholder 5"/>
          <p:cNvSpPr>
            <a:spLocks noGrp="1"/>
          </p:cNvSpPr>
          <p:nvPr>
            <p:ph type="sldNum" sz="quarter" idx="12"/>
          </p:nvPr>
        </p:nvSpPr>
        <p:spPr/>
        <p:txBody>
          <a:bodyPr/>
          <a:lstStyle/>
          <a:p>
            <a:fld id="{92F28020-3B58-4A31-8B2F-1F99EEBD24B2}" type="slidenum">
              <a:rPr lang="es-PE" smtClean="0"/>
              <a:t>‹Nº›</a:t>
            </a:fld>
            <a:endParaRPr lang="es-PE"/>
          </a:p>
        </p:txBody>
      </p:sp>
    </p:spTree>
    <p:extLst>
      <p:ext uri="{BB962C8B-B14F-4D97-AF65-F5344CB8AC3E}">
        <p14:creationId xmlns:p14="http://schemas.microsoft.com/office/powerpoint/2010/main" val="27662248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ítulo vertical y texto">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B7F44944-6A5F-4213-B4F0-4AC19774BF46}" type="datetimeFigureOut">
              <a:rPr lang="es-PE" smtClean="0"/>
              <a:t>07/03/2018</a:t>
            </a:fld>
            <a:endParaRPr lang="es-PE"/>
          </a:p>
        </p:txBody>
      </p:sp>
      <p:sp>
        <p:nvSpPr>
          <p:cNvPr id="5" name="Footer Placeholder 4"/>
          <p:cNvSpPr>
            <a:spLocks noGrp="1"/>
          </p:cNvSpPr>
          <p:nvPr>
            <p:ph type="ftr" sz="quarter" idx="11"/>
          </p:nvPr>
        </p:nvSpPr>
        <p:spPr/>
        <p:txBody>
          <a:bodyPr/>
          <a:lstStyle/>
          <a:p>
            <a:endParaRPr lang="es-PE"/>
          </a:p>
        </p:txBody>
      </p:sp>
      <p:sp>
        <p:nvSpPr>
          <p:cNvPr id="6" name="Slide Number Placeholder 5"/>
          <p:cNvSpPr>
            <a:spLocks noGrp="1"/>
          </p:cNvSpPr>
          <p:nvPr>
            <p:ph type="sldNum" sz="quarter" idx="12"/>
          </p:nvPr>
        </p:nvSpPr>
        <p:spPr/>
        <p:txBody>
          <a:bodyPr/>
          <a:lstStyle/>
          <a:p>
            <a:fld id="{92F28020-3B58-4A31-8B2F-1F99EEBD24B2}" type="slidenum">
              <a:rPr lang="es-PE" smtClean="0"/>
              <a:t>‹Nº›</a:t>
            </a:fld>
            <a:endParaRPr lang="es-PE"/>
          </a:p>
        </p:txBody>
      </p:sp>
    </p:spTree>
    <p:extLst>
      <p:ext uri="{BB962C8B-B14F-4D97-AF65-F5344CB8AC3E}">
        <p14:creationId xmlns:p14="http://schemas.microsoft.com/office/powerpoint/2010/main" val="6087445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s-ES" smtClean="0"/>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B7F44944-6A5F-4213-B4F0-4AC19774BF46}" type="datetimeFigureOut">
              <a:rPr lang="es-PE" smtClean="0"/>
              <a:t>07/03/2018</a:t>
            </a:fld>
            <a:endParaRPr lang="es-PE"/>
          </a:p>
        </p:txBody>
      </p:sp>
      <p:sp>
        <p:nvSpPr>
          <p:cNvPr id="5" name="Footer Placeholder 4"/>
          <p:cNvSpPr>
            <a:spLocks noGrp="1"/>
          </p:cNvSpPr>
          <p:nvPr>
            <p:ph type="ftr" sz="quarter" idx="11"/>
          </p:nvPr>
        </p:nvSpPr>
        <p:spPr/>
        <p:txBody>
          <a:bodyPr/>
          <a:lstStyle/>
          <a:p>
            <a:endParaRPr lang="es-PE"/>
          </a:p>
        </p:txBody>
      </p:sp>
      <p:sp>
        <p:nvSpPr>
          <p:cNvPr id="6" name="Slide Number Placeholder 5"/>
          <p:cNvSpPr>
            <a:spLocks noGrp="1"/>
          </p:cNvSpPr>
          <p:nvPr>
            <p:ph type="sldNum" sz="quarter" idx="12"/>
          </p:nvPr>
        </p:nvSpPr>
        <p:spPr/>
        <p:txBody>
          <a:bodyPr/>
          <a:lstStyle/>
          <a:p>
            <a:fld id="{92F28020-3B58-4A31-8B2F-1F99EEBD24B2}" type="slidenum">
              <a:rPr lang="es-PE" smtClean="0"/>
              <a:t>‹Nº›</a:t>
            </a:fld>
            <a:endParaRPr lang="es-PE"/>
          </a:p>
        </p:txBody>
      </p:sp>
    </p:spTree>
    <p:extLst>
      <p:ext uri="{BB962C8B-B14F-4D97-AF65-F5344CB8AC3E}">
        <p14:creationId xmlns:p14="http://schemas.microsoft.com/office/powerpoint/2010/main" val="9749945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B7F44944-6A5F-4213-B4F0-4AC19774BF46}" type="datetimeFigureOut">
              <a:rPr lang="es-PE" smtClean="0"/>
              <a:t>07/03/2018</a:t>
            </a:fld>
            <a:endParaRPr lang="es-PE"/>
          </a:p>
        </p:txBody>
      </p:sp>
      <p:sp>
        <p:nvSpPr>
          <p:cNvPr id="5" name="Footer Placeholder 4"/>
          <p:cNvSpPr>
            <a:spLocks noGrp="1"/>
          </p:cNvSpPr>
          <p:nvPr>
            <p:ph type="ftr" sz="quarter" idx="11"/>
          </p:nvPr>
        </p:nvSpPr>
        <p:spPr/>
        <p:txBody>
          <a:bodyPr/>
          <a:lstStyle/>
          <a:p>
            <a:endParaRPr lang="es-PE"/>
          </a:p>
        </p:txBody>
      </p:sp>
      <p:sp>
        <p:nvSpPr>
          <p:cNvPr id="6" name="Slide Number Placeholder 5"/>
          <p:cNvSpPr>
            <a:spLocks noGrp="1"/>
          </p:cNvSpPr>
          <p:nvPr>
            <p:ph type="sldNum" sz="quarter" idx="12"/>
          </p:nvPr>
        </p:nvSpPr>
        <p:spPr/>
        <p:txBody>
          <a:bodyPr/>
          <a:lstStyle/>
          <a:p>
            <a:fld id="{92F28020-3B58-4A31-8B2F-1F99EEBD24B2}" type="slidenum">
              <a:rPr lang="es-PE" smtClean="0"/>
              <a:t>‹Nº›</a:t>
            </a:fld>
            <a:endParaRPr lang="es-PE"/>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591535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s-ES" smtClean="0"/>
              <a:t>Haga clic para modificar el estilo de título del patrón</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Date Placeholder 4"/>
          <p:cNvSpPr>
            <a:spLocks noGrp="1"/>
          </p:cNvSpPr>
          <p:nvPr>
            <p:ph type="dt" sz="half" idx="10"/>
          </p:nvPr>
        </p:nvSpPr>
        <p:spPr/>
        <p:txBody>
          <a:bodyPr/>
          <a:lstStyle/>
          <a:p>
            <a:fld id="{B7F44944-6A5F-4213-B4F0-4AC19774BF46}" type="datetimeFigureOut">
              <a:rPr lang="es-PE" smtClean="0"/>
              <a:t>07/03/2018</a:t>
            </a:fld>
            <a:endParaRPr lang="es-PE"/>
          </a:p>
        </p:txBody>
      </p:sp>
      <p:sp>
        <p:nvSpPr>
          <p:cNvPr id="6" name="Footer Placeholder 5"/>
          <p:cNvSpPr>
            <a:spLocks noGrp="1"/>
          </p:cNvSpPr>
          <p:nvPr>
            <p:ph type="ftr" sz="quarter" idx="11"/>
          </p:nvPr>
        </p:nvSpPr>
        <p:spPr/>
        <p:txBody>
          <a:bodyPr/>
          <a:lstStyle/>
          <a:p>
            <a:endParaRPr lang="es-PE"/>
          </a:p>
        </p:txBody>
      </p:sp>
      <p:sp>
        <p:nvSpPr>
          <p:cNvPr id="7" name="Slide Number Placeholder 6"/>
          <p:cNvSpPr>
            <a:spLocks noGrp="1"/>
          </p:cNvSpPr>
          <p:nvPr>
            <p:ph type="sldNum" sz="quarter" idx="12"/>
          </p:nvPr>
        </p:nvSpPr>
        <p:spPr/>
        <p:txBody>
          <a:bodyPr/>
          <a:lstStyle/>
          <a:p>
            <a:fld id="{92F28020-3B58-4A31-8B2F-1F99EEBD24B2}" type="slidenum">
              <a:rPr lang="es-PE" smtClean="0"/>
              <a:t>‹Nº›</a:t>
            </a:fld>
            <a:endParaRPr lang="es-PE"/>
          </a:p>
        </p:txBody>
      </p:sp>
    </p:spTree>
    <p:extLst>
      <p:ext uri="{BB962C8B-B14F-4D97-AF65-F5344CB8AC3E}">
        <p14:creationId xmlns:p14="http://schemas.microsoft.com/office/powerpoint/2010/main" val="26667657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Content Placeholder 3"/>
          <p:cNvSpPr>
            <a:spLocks noGrp="1"/>
          </p:cNvSpPr>
          <p:nvPr>
            <p:ph sz="half" idx="2"/>
          </p:nvPr>
        </p:nvSpPr>
        <p:spPr>
          <a:xfrm>
            <a:off x="1097280" y="2582334"/>
            <a:ext cx="4937760" cy="337820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Content Placeholder 5"/>
          <p:cNvSpPr>
            <a:spLocks noGrp="1"/>
          </p:cNvSpPr>
          <p:nvPr>
            <p:ph sz="quarter" idx="4"/>
          </p:nvPr>
        </p:nvSpPr>
        <p:spPr>
          <a:xfrm>
            <a:off x="6217920" y="2582334"/>
            <a:ext cx="4937760" cy="337820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7" name="Date Placeholder 6"/>
          <p:cNvSpPr>
            <a:spLocks noGrp="1"/>
          </p:cNvSpPr>
          <p:nvPr>
            <p:ph type="dt" sz="half" idx="10"/>
          </p:nvPr>
        </p:nvSpPr>
        <p:spPr/>
        <p:txBody>
          <a:bodyPr/>
          <a:lstStyle/>
          <a:p>
            <a:fld id="{B7F44944-6A5F-4213-B4F0-4AC19774BF46}" type="datetimeFigureOut">
              <a:rPr lang="es-PE" smtClean="0"/>
              <a:t>07/03/2018</a:t>
            </a:fld>
            <a:endParaRPr lang="es-PE"/>
          </a:p>
        </p:txBody>
      </p:sp>
      <p:sp>
        <p:nvSpPr>
          <p:cNvPr id="8" name="Footer Placeholder 7"/>
          <p:cNvSpPr>
            <a:spLocks noGrp="1"/>
          </p:cNvSpPr>
          <p:nvPr>
            <p:ph type="ftr" sz="quarter" idx="11"/>
          </p:nvPr>
        </p:nvSpPr>
        <p:spPr/>
        <p:txBody>
          <a:bodyPr/>
          <a:lstStyle/>
          <a:p>
            <a:endParaRPr lang="es-PE"/>
          </a:p>
        </p:txBody>
      </p:sp>
      <p:sp>
        <p:nvSpPr>
          <p:cNvPr id="9" name="Slide Number Placeholder 8"/>
          <p:cNvSpPr>
            <a:spLocks noGrp="1"/>
          </p:cNvSpPr>
          <p:nvPr>
            <p:ph type="sldNum" sz="quarter" idx="12"/>
          </p:nvPr>
        </p:nvSpPr>
        <p:spPr/>
        <p:txBody>
          <a:bodyPr/>
          <a:lstStyle/>
          <a:p>
            <a:fld id="{92F28020-3B58-4A31-8B2F-1F99EEBD24B2}" type="slidenum">
              <a:rPr lang="es-PE" smtClean="0"/>
              <a:t>‹Nº›</a:t>
            </a:fld>
            <a:endParaRPr lang="es-PE"/>
          </a:p>
        </p:txBody>
      </p:sp>
    </p:spTree>
    <p:extLst>
      <p:ext uri="{BB962C8B-B14F-4D97-AF65-F5344CB8AC3E}">
        <p14:creationId xmlns:p14="http://schemas.microsoft.com/office/powerpoint/2010/main" val="35639988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Date Placeholder 2"/>
          <p:cNvSpPr>
            <a:spLocks noGrp="1"/>
          </p:cNvSpPr>
          <p:nvPr>
            <p:ph type="dt" sz="half" idx="10"/>
          </p:nvPr>
        </p:nvSpPr>
        <p:spPr/>
        <p:txBody>
          <a:bodyPr/>
          <a:lstStyle/>
          <a:p>
            <a:fld id="{B7F44944-6A5F-4213-B4F0-4AC19774BF46}" type="datetimeFigureOut">
              <a:rPr lang="es-PE" smtClean="0"/>
              <a:t>07/03/2018</a:t>
            </a:fld>
            <a:endParaRPr lang="es-PE"/>
          </a:p>
        </p:txBody>
      </p:sp>
      <p:sp>
        <p:nvSpPr>
          <p:cNvPr id="4" name="Footer Placeholder 3"/>
          <p:cNvSpPr>
            <a:spLocks noGrp="1"/>
          </p:cNvSpPr>
          <p:nvPr>
            <p:ph type="ftr" sz="quarter" idx="11"/>
          </p:nvPr>
        </p:nvSpPr>
        <p:spPr/>
        <p:txBody>
          <a:bodyPr/>
          <a:lstStyle/>
          <a:p>
            <a:endParaRPr lang="es-PE"/>
          </a:p>
        </p:txBody>
      </p:sp>
      <p:sp>
        <p:nvSpPr>
          <p:cNvPr id="5" name="Slide Number Placeholder 4"/>
          <p:cNvSpPr>
            <a:spLocks noGrp="1"/>
          </p:cNvSpPr>
          <p:nvPr>
            <p:ph type="sldNum" sz="quarter" idx="12"/>
          </p:nvPr>
        </p:nvSpPr>
        <p:spPr/>
        <p:txBody>
          <a:bodyPr/>
          <a:lstStyle/>
          <a:p>
            <a:fld id="{92F28020-3B58-4A31-8B2F-1F99EEBD24B2}" type="slidenum">
              <a:rPr lang="es-PE" smtClean="0"/>
              <a:t>‹Nº›</a:t>
            </a:fld>
            <a:endParaRPr lang="es-PE"/>
          </a:p>
        </p:txBody>
      </p:sp>
    </p:spTree>
    <p:extLst>
      <p:ext uri="{BB962C8B-B14F-4D97-AF65-F5344CB8AC3E}">
        <p14:creationId xmlns:p14="http://schemas.microsoft.com/office/powerpoint/2010/main" val="4763041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En blanco">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B7F44944-6A5F-4213-B4F0-4AC19774BF46}" type="datetimeFigureOut">
              <a:rPr lang="es-PE" smtClean="0"/>
              <a:t>07/03/2018</a:t>
            </a:fld>
            <a:endParaRPr lang="es-PE"/>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s-PE"/>
          </a:p>
        </p:txBody>
      </p:sp>
      <p:sp>
        <p:nvSpPr>
          <p:cNvPr id="9" name="Slide Number Placeholder 8"/>
          <p:cNvSpPr>
            <a:spLocks noGrp="1"/>
          </p:cNvSpPr>
          <p:nvPr>
            <p:ph type="sldNum" sz="quarter" idx="12"/>
          </p:nvPr>
        </p:nvSpPr>
        <p:spPr/>
        <p:txBody>
          <a:bodyPr/>
          <a:lstStyle/>
          <a:p>
            <a:fld id="{92F28020-3B58-4A31-8B2F-1F99EEBD24B2}" type="slidenum">
              <a:rPr lang="es-PE" smtClean="0"/>
              <a:t>‹Nº›</a:t>
            </a:fld>
            <a:endParaRPr lang="es-PE"/>
          </a:p>
        </p:txBody>
      </p:sp>
    </p:spTree>
    <p:extLst>
      <p:ext uri="{BB962C8B-B14F-4D97-AF65-F5344CB8AC3E}">
        <p14:creationId xmlns:p14="http://schemas.microsoft.com/office/powerpoint/2010/main" val="28412329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s-ES" smtClean="0"/>
              <a:t>Haga clic para modificar el estilo de título del patrón</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B7F44944-6A5F-4213-B4F0-4AC19774BF46}" type="datetimeFigureOut">
              <a:rPr lang="es-PE" smtClean="0"/>
              <a:t>07/03/2018</a:t>
            </a:fld>
            <a:endParaRPr lang="es-PE"/>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s-PE"/>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92F28020-3B58-4A31-8B2F-1F99EEBD24B2}" type="slidenum">
              <a:rPr lang="es-PE" smtClean="0"/>
              <a:t>‹Nº›</a:t>
            </a:fld>
            <a:endParaRPr lang="es-PE"/>
          </a:p>
        </p:txBody>
      </p:sp>
    </p:spTree>
    <p:extLst>
      <p:ext uri="{BB962C8B-B14F-4D97-AF65-F5344CB8AC3E}">
        <p14:creationId xmlns:p14="http://schemas.microsoft.com/office/powerpoint/2010/main" val="41486263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s-ES" smtClean="0"/>
              <a:t>Haga clic para modificar el estilo de título del patrón</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B7F44944-6A5F-4213-B4F0-4AC19774BF46}" type="datetimeFigureOut">
              <a:rPr lang="es-PE" smtClean="0"/>
              <a:t>07/03/2018</a:t>
            </a:fld>
            <a:endParaRPr lang="es-PE"/>
          </a:p>
        </p:txBody>
      </p:sp>
      <p:sp>
        <p:nvSpPr>
          <p:cNvPr id="6" name="Footer Placeholder 5"/>
          <p:cNvSpPr>
            <a:spLocks noGrp="1"/>
          </p:cNvSpPr>
          <p:nvPr>
            <p:ph type="ftr" sz="quarter" idx="11"/>
          </p:nvPr>
        </p:nvSpPr>
        <p:spPr/>
        <p:txBody>
          <a:bodyPr/>
          <a:lstStyle/>
          <a:p>
            <a:endParaRPr lang="es-PE"/>
          </a:p>
        </p:txBody>
      </p:sp>
      <p:sp>
        <p:nvSpPr>
          <p:cNvPr id="7" name="Slide Number Placeholder 6"/>
          <p:cNvSpPr>
            <a:spLocks noGrp="1"/>
          </p:cNvSpPr>
          <p:nvPr>
            <p:ph type="sldNum" sz="quarter" idx="12"/>
          </p:nvPr>
        </p:nvSpPr>
        <p:spPr/>
        <p:txBody>
          <a:bodyPr/>
          <a:lstStyle/>
          <a:p>
            <a:fld id="{92F28020-3B58-4A31-8B2F-1F99EEBD24B2}" type="slidenum">
              <a:rPr lang="es-PE" smtClean="0"/>
              <a:t>‹Nº›</a:t>
            </a:fld>
            <a:endParaRPr lang="es-PE"/>
          </a:p>
        </p:txBody>
      </p:sp>
    </p:spTree>
    <p:extLst>
      <p:ext uri="{BB962C8B-B14F-4D97-AF65-F5344CB8AC3E}">
        <p14:creationId xmlns:p14="http://schemas.microsoft.com/office/powerpoint/2010/main" val="39420727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B7F44944-6A5F-4213-B4F0-4AC19774BF46}" type="datetimeFigureOut">
              <a:rPr lang="es-PE" smtClean="0"/>
              <a:t>07/03/2018</a:t>
            </a:fld>
            <a:endParaRPr lang="es-PE"/>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s-PE"/>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92F28020-3B58-4A31-8B2F-1F99EEBD24B2}" type="slidenum">
              <a:rPr lang="es-PE" smtClean="0"/>
              <a:t>‹Nº›</a:t>
            </a:fld>
            <a:endParaRPr lang="es-PE"/>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7374012"/>
      </p:ext>
    </p:extLst>
  </p:cSld>
  <p:clrMap bg1="lt1" tx1="dk1" bg2="lt2" tx2="dk2" accent1="accent1" accent2="accent2" accent3="accent3" accent4="accent4" accent5="accent5" accent6="accent6" hlink="hlink" folHlink="folHlink"/>
  <p:sldLayoutIdLst>
    <p:sldLayoutId id="2147483809" r:id="rId1"/>
    <p:sldLayoutId id="2147483810" r:id="rId2"/>
    <p:sldLayoutId id="2147483811" r:id="rId3"/>
    <p:sldLayoutId id="2147483812" r:id="rId4"/>
    <p:sldLayoutId id="2147483813" r:id="rId5"/>
    <p:sldLayoutId id="2147483814" r:id="rId6"/>
    <p:sldLayoutId id="2147483815" r:id="rId7"/>
    <p:sldLayoutId id="2147483816" r:id="rId8"/>
    <p:sldLayoutId id="2147483817" r:id="rId9"/>
    <p:sldLayoutId id="2147483818" r:id="rId10"/>
    <p:sldLayoutId id="2147483819"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2.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2.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2.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972589" y="748560"/>
            <a:ext cx="10058400" cy="3566160"/>
          </a:xfrm>
        </p:spPr>
        <p:txBody>
          <a:bodyPr>
            <a:normAutofit fontScale="90000"/>
          </a:bodyPr>
          <a:lstStyle/>
          <a:p>
            <a:r>
              <a:rPr lang="es-PE" dirty="0" smtClean="0"/>
              <a:t/>
            </a:r>
            <a:br>
              <a:rPr lang="es-PE" dirty="0" smtClean="0"/>
            </a:br>
            <a:r>
              <a:rPr lang="es-PE" dirty="0"/>
              <a:t/>
            </a:r>
            <a:br>
              <a:rPr lang="es-PE" dirty="0"/>
            </a:br>
            <a:r>
              <a:rPr lang="es-PE" dirty="0" smtClean="0"/>
              <a:t/>
            </a:r>
            <a:br>
              <a:rPr lang="es-PE" dirty="0" smtClean="0"/>
            </a:br>
            <a:r>
              <a:rPr lang="es-PE" dirty="0" smtClean="0"/>
              <a:t>      PROYECTO EDUCATIVO INSTITUCIONAL – PLAN ANUAL DE TRABAJO</a:t>
            </a:r>
            <a:br>
              <a:rPr lang="es-PE" dirty="0" smtClean="0"/>
            </a:br>
            <a:endParaRPr lang="es-PE" dirty="0"/>
          </a:p>
        </p:txBody>
      </p:sp>
      <p:pic>
        <p:nvPicPr>
          <p:cNvPr id="2050" name="Picture 2" descr="Resultado de imagen para PROYECTO EDUCATIVO INSTITUCIONAL"/>
          <p:cNvPicPr>
            <a:picLocks noChangeAspect="1" noChangeArrowheads="1"/>
          </p:cNvPicPr>
          <p:nvPr/>
        </p:nvPicPr>
        <p:blipFill rotWithShape="1">
          <a:blip r:embed="rId2">
            <a:extLst>
              <a:ext uri="{28A0092B-C50C-407E-A947-70E740481C1C}">
                <a14:useLocalDpi xmlns:a14="http://schemas.microsoft.com/office/drawing/2010/main" val="0"/>
              </a:ext>
            </a:extLst>
          </a:blip>
          <a:srcRect b="45758"/>
          <a:stretch/>
        </p:blipFill>
        <p:spPr bwMode="auto">
          <a:xfrm>
            <a:off x="4001528" y="4443211"/>
            <a:ext cx="3468219" cy="1854558"/>
          </a:xfrm>
          <a:prstGeom prst="rect">
            <a:avLst/>
          </a:prstGeom>
          <a:noFill/>
          <a:extLst>
            <a:ext uri="{909E8E84-426E-40DD-AFC4-6F175D3DCCD1}">
              <a14:hiddenFill xmlns:a14="http://schemas.microsoft.com/office/drawing/2010/main">
                <a:solidFill>
                  <a:srgbClr val="FFFFFF"/>
                </a:solidFill>
              </a14:hiddenFill>
            </a:ext>
          </a:extLst>
        </p:spPr>
      </p:pic>
      <p:pic>
        <p:nvPicPr>
          <p:cNvPr id="4" name="Imagen 3" descr="C:\Users\MED1\Downloads\Logotipo Ugel.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374280"/>
            <a:ext cx="2232401" cy="748561"/>
          </a:xfrm>
          <a:prstGeom prst="rect">
            <a:avLst/>
          </a:prstGeom>
          <a:noFill/>
          <a:ln>
            <a:noFill/>
          </a:ln>
        </p:spPr>
      </p:pic>
    </p:spTree>
    <p:extLst>
      <p:ext uri="{BB962C8B-B14F-4D97-AF65-F5344CB8AC3E}">
        <p14:creationId xmlns:p14="http://schemas.microsoft.com/office/powerpoint/2010/main" val="115589861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PE" dirty="0" smtClean="0"/>
              <a:t>PASOS PARA LA FORMULACIÒN DEL PEI</a:t>
            </a:r>
            <a:endParaRPr lang="es-PE" dirty="0"/>
          </a:p>
        </p:txBody>
      </p:sp>
      <p:pic>
        <p:nvPicPr>
          <p:cNvPr id="1026" name="Picture 2" descr="Resultado de imagen para PASOS EN EQUIPO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84793" y="1889760"/>
            <a:ext cx="6987858" cy="4339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1960629"/>
      </p:ext>
    </p:extLst>
  </p:cSld>
  <p:clrMapOvr>
    <a:masterClrMapping/>
  </p:clrMapOvr>
  <p:transition spd="slow">
    <p:randomBar dir="ver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PE" dirty="0" smtClean="0"/>
              <a:t>PASO 1: ACCIONES INICIALES</a:t>
            </a:r>
            <a:endParaRPr lang="es-PE" dirty="0"/>
          </a:p>
        </p:txBody>
      </p:sp>
      <p:graphicFrame>
        <p:nvGraphicFramePr>
          <p:cNvPr id="4" name="Marcador de contenido 3"/>
          <p:cNvGraphicFramePr>
            <a:graphicFrameLocks noGrp="1"/>
          </p:cNvGraphicFramePr>
          <p:nvPr>
            <p:ph idx="1"/>
            <p:extLst>
              <p:ext uri="{D42A27DB-BD31-4B8C-83A1-F6EECF244321}">
                <p14:modId xmlns:p14="http://schemas.microsoft.com/office/powerpoint/2010/main" val="3270499354"/>
              </p:ext>
            </p:extLst>
          </p:nvPr>
        </p:nvGraphicFramePr>
        <p:xfrm>
          <a:off x="342900" y="1846263"/>
          <a:ext cx="11849100" cy="450302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66205466"/>
      </p:ext>
    </p:extLst>
  </p:cSld>
  <p:clrMapOvr>
    <a:masterClrMapping/>
  </p:clrMapOvr>
  <p:transition spd="slow">
    <p:randomBar dir="vert"/>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PE" dirty="0" smtClean="0"/>
              <a:t>PASO 2: ELABORANDO EL DIAGNÒSTICO INSTITUCIONAL</a:t>
            </a:r>
            <a:endParaRPr lang="es-PE" dirty="0"/>
          </a:p>
        </p:txBody>
      </p:sp>
      <p:graphicFrame>
        <p:nvGraphicFramePr>
          <p:cNvPr id="4" name="Marcador de contenido 3"/>
          <p:cNvGraphicFramePr>
            <a:graphicFrameLocks noGrp="1"/>
          </p:cNvGraphicFramePr>
          <p:nvPr>
            <p:ph idx="1"/>
            <p:extLst>
              <p:ext uri="{D42A27DB-BD31-4B8C-83A1-F6EECF244321}">
                <p14:modId xmlns:p14="http://schemas.microsoft.com/office/powerpoint/2010/main" val="119489078"/>
              </p:ext>
            </p:extLst>
          </p:nvPr>
        </p:nvGraphicFramePr>
        <p:xfrm>
          <a:off x="1096963" y="1846263"/>
          <a:ext cx="10058400" cy="40227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12825141"/>
      </p:ext>
    </p:extLst>
  </p:cSld>
  <p:clrMapOvr>
    <a:masterClrMapping/>
  </p:clrMapOvr>
  <p:transition spd="slow">
    <p:randomBar dir="ver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PE" dirty="0" smtClean="0"/>
              <a:t>PLANTILLAS</a:t>
            </a:r>
            <a:endParaRPr lang="es-PE" dirty="0"/>
          </a:p>
        </p:txBody>
      </p:sp>
      <p:graphicFrame>
        <p:nvGraphicFramePr>
          <p:cNvPr id="5" name="Tabla 4"/>
          <p:cNvGraphicFramePr>
            <a:graphicFrameLocks noGrp="1"/>
          </p:cNvGraphicFramePr>
          <p:nvPr>
            <p:extLst>
              <p:ext uri="{D42A27DB-BD31-4B8C-83A1-F6EECF244321}">
                <p14:modId xmlns:p14="http://schemas.microsoft.com/office/powerpoint/2010/main" val="712027110"/>
              </p:ext>
            </p:extLst>
          </p:nvPr>
        </p:nvGraphicFramePr>
        <p:xfrm>
          <a:off x="347729" y="1737360"/>
          <a:ext cx="11075831" cy="4577080"/>
        </p:xfrm>
        <a:graphic>
          <a:graphicData uri="http://schemas.openxmlformats.org/drawingml/2006/table">
            <a:tbl>
              <a:tblPr firstRow="1" bandRow="1">
                <a:tableStyleId>{5C22544A-7EE6-4342-B048-85BDC9FD1C3A}</a:tableStyleId>
              </a:tblPr>
              <a:tblGrid>
                <a:gridCol w="2215166"/>
                <a:gridCol w="3755643"/>
                <a:gridCol w="2614910"/>
                <a:gridCol w="2490112"/>
              </a:tblGrid>
              <a:tr h="370840">
                <a:tc gridSpan="4">
                  <a:txBody>
                    <a:bodyPr/>
                    <a:lstStyle/>
                    <a:p>
                      <a:pPr algn="ctr"/>
                      <a:r>
                        <a:rPr lang="es-PE" sz="2400" dirty="0" smtClean="0">
                          <a:solidFill>
                            <a:schemeClr val="tx1"/>
                          </a:solidFill>
                        </a:rPr>
                        <a:t>CONCLUSIONES</a:t>
                      </a:r>
                      <a:r>
                        <a:rPr lang="es-PE" sz="2400" baseline="0" dirty="0" smtClean="0">
                          <a:solidFill>
                            <a:schemeClr val="tx1"/>
                          </a:solidFill>
                        </a:rPr>
                        <a:t> CERCA DEL ANÀLISIS DE LOS RESULTADOS DE APRENDIZAJE</a:t>
                      </a:r>
                      <a:endParaRPr lang="es-PE" sz="2400" dirty="0">
                        <a:solidFill>
                          <a:schemeClr val="tx1"/>
                        </a:solidFill>
                      </a:endParaRPr>
                    </a:p>
                  </a:txBody>
                  <a:tcPr/>
                </a:tc>
                <a:tc hMerge="1">
                  <a:txBody>
                    <a:bodyPr/>
                    <a:lstStyle/>
                    <a:p>
                      <a:endParaRPr lang="es-PE" dirty="0"/>
                    </a:p>
                  </a:txBody>
                  <a:tcPr/>
                </a:tc>
                <a:tc hMerge="1">
                  <a:txBody>
                    <a:bodyPr/>
                    <a:lstStyle/>
                    <a:p>
                      <a:endParaRPr lang="es-PE" dirty="0"/>
                    </a:p>
                  </a:txBody>
                  <a:tcPr/>
                </a:tc>
                <a:tc hMerge="1">
                  <a:txBody>
                    <a:bodyPr/>
                    <a:lstStyle/>
                    <a:p>
                      <a:endParaRPr lang="es-PE" dirty="0"/>
                    </a:p>
                  </a:txBody>
                  <a:tcPr/>
                </a:tc>
              </a:tr>
              <a:tr h="370840">
                <a:tc gridSpan="4">
                  <a:txBody>
                    <a:bodyPr/>
                    <a:lstStyle/>
                    <a:p>
                      <a:r>
                        <a:rPr lang="es-PE" dirty="0" smtClean="0"/>
                        <a:t>RESULTADOS</a:t>
                      </a:r>
                      <a:r>
                        <a:rPr lang="es-PE" baseline="0" dirty="0" smtClean="0"/>
                        <a:t> OBTENIDOS DE LAS ACTAS CONSOLIDADAS DE EVALUACIÒN INTEGRAL DE LOS ÙLTIMOS AÑOS</a:t>
                      </a:r>
                      <a:endParaRPr lang="es-PE" dirty="0"/>
                    </a:p>
                  </a:txBody>
                  <a:tcPr/>
                </a:tc>
                <a:tc hMerge="1">
                  <a:txBody>
                    <a:bodyPr/>
                    <a:lstStyle/>
                    <a:p>
                      <a:endParaRPr lang="es-PE" dirty="0"/>
                    </a:p>
                  </a:txBody>
                  <a:tcPr/>
                </a:tc>
                <a:tc hMerge="1">
                  <a:txBody>
                    <a:bodyPr/>
                    <a:lstStyle/>
                    <a:p>
                      <a:endParaRPr lang="es-PE" dirty="0"/>
                    </a:p>
                  </a:txBody>
                  <a:tcPr/>
                </a:tc>
                <a:tc hMerge="1">
                  <a:txBody>
                    <a:bodyPr/>
                    <a:lstStyle/>
                    <a:p>
                      <a:endParaRPr lang="es-PE" dirty="0"/>
                    </a:p>
                  </a:txBody>
                  <a:tcPr/>
                </a:tc>
              </a:tr>
              <a:tr h="370840">
                <a:tc>
                  <a:txBody>
                    <a:bodyPr/>
                    <a:lstStyle/>
                    <a:p>
                      <a:r>
                        <a:rPr lang="es-PE" dirty="0" smtClean="0"/>
                        <a:t>Preguntas de análisis</a:t>
                      </a:r>
                      <a:r>
                        <a:rPr lang="es-PE" baseline="0" dirty="0" smtClean="0"/>
                        <a:t> </a:t>
                      </a:r>
                      <a:endParaRPr lang="es-PE" dirty="0"/>
                    </a:p>
                  </a:txBody>
                  <a:tcPr/>
                </a:tc>
                <a:tc>
                  <a:txBody>
                    <a:bodyPr/>
                    <a:lstStyle/>
                    <a:p>
                      <a:r>
                        <a:rPr lang="es-PE" dirty="0" smtClean="0"/>
                        <a:t>Análisis de los</a:t>
                      </a:r>
                      <a:r>
                        <a:rPr lang="es-PE" baseline="0" dirty="0" smtClean="0"/>
                        <a:t> gráficos obtenidos y/o revisión de documentos </a:t>
                      </a:r>
                      <a:endParaRPr lang="es-PE" dirty="0"/>
                    </a:p>
                  </a:txBody>
                  <a:tcPr/>
                </a:tc>
                <a:tc>
                  <a:txBody>
                    <a:bodyPr/>
                    <a:lstStyle/>
                    <a:p>
                      <a:r>
                        <a:rPr lang="es-PE" dirty="0" smtClean="0"/>
                        <a:t>Problemas relacionados </a:t>
                      </a:r>
                      <a:endParaRPr lang="es-PE" dirty="0"/>
                    </a:p>
                  </a:txBody>
                  <a:tcPr/>
                </a:tc>
                <a:tc>
                  <a:txBody>
                    <a:bodyPr/>
                    <a:lstStyle/>
                    <a:p>
                      <a:r>
                        <a:rPr lang="es-PE" dirty="0" smtClean="0"/>
                        <a:t>Causas asociadas</a:t>
                      </a:r>
                      <a:endParaRPr lang="es-PE" dirty="0"/>
                    </a:p>
                  </a:txBody>
                  <a:tcPr/>
                </a:tc>
              </a:tr>
              <a:tr h="370840">
                <a:tc>
                  <a:txBody>
                    <a:bodyPr/>
                    <a:lstStyle/>
                    <a:p>
                      <a:r>
                        <a:rPr lang="es-PE" dirty="0" smtClean="0"/>
                        <a:t>Cómo han evolucionado los promedios finales obtenidos por los estudiantes en los últimos tres</a:t>
                      </a:r>
                      <a:r>
                        <a:rPr lang="es-PE" baseline="0" dirty="0" smtClean="0"/>
                        <a:t> años?</a:t>
                      </a:r>
                    </a:p>
                    <a:p>
                      <a:r>
                        <a:rPr lang="es-PE" baseline="0" dirty="0" smtClean="0"/>
                        <a:t>Qué interpretación se obtiene  al observar los niveles de logro alcanzados por los estudiantes</a:t>
                      </a:r>
                      <a:endParaRPr lang="es-PE" dirty="0"/>
                    </a:p>
                  </a:txBody>
                  <a:tcPr/>
                </a:tc>
                <a:tc>
                  <a:txBody>
                    <a:bodyPr/>
                    <a:lstStyle/>
                    <a:p>
                      <a:endParaRPr lang="es-PE" dirty="0"/>
                    </a:p>
                  </a:txBody>
                  <a:tcPr/>
                </a:tc>
                <a:tc>
                  <a:txBody>
                    <a:bodyPr/>
                    <a:lstStyle/>
                    <a:p>
                      <a:r>
                        <a:rPr lang="es-PE" dirty="0" smtClean="0"/>
                        <a:t>No se están</a:t>
                      </a:r>
                      <a:r>
                        <a:rPr lang="es-PE" baseline="0" dirty="0" smtClean="0"/>
                        <a:t> desarrollando plenamente las competencias planificadas.</a:t>
                      </a:r>
                    </a:p>
                    <a:p>
                      <a:r>
                        <a:rPr lang="es-PE" baseline="0" dirty="0" smtClean="0"/>
                        <a:t>No hay coherencia en lo que se enseña y lo que se </a:t>
                      </a:r>
                      <a:r>
                        <a:rPr lang="es-PE" baseline="0" smtClean="0"/>
                        <a:t>evalúa.</a:t>
                      </a:r>
                    </a:p>
                    <a:p>
                      <a:endParaRPr lang="es-PE" baseline="0" dirty="0" smtClean="0"/>
                    </a:p>
                    <a:p>
                      <a:endParaRPr lang="es-PE" dirty="0"/>
                    </a:p>
                  </a:txBody>
                  <a:tcPr/>
                </a:tc>
                <a:tc>
                  <a:txBody>
                    <a:bodyPr/>
                    <a:lstStyle/>
                    <a:p>
                      <a:r>
                        <a:rPr lang="es-PE" dirty="0" smtClean="0"/>
                        <a:t>Falta</a:t>
                      </a:r>
                      <a:r>
                        <a:rPr lang="es-PE" baseline="0" dirty="0" smtClean="0"/>
                        <a:t> de dominio del enfoque por competencias.</a:t>
                      </a:r>
                    </a:p>
                    <a:p>
                      <a:endParaRPr lang="es-PE" baseline="0" dirty="0" smtClean="0"/>
                    </a:p>
                    <a:p>
                      <a:r>
                        <a:rPr lang="es-PE" baseline="0" dirty="0" smtClean="0"/>
                        <a:t>Manejo de instrumentos de la evaluación formativa</a:t>
                      </a:r>
                      <a:endParaRPr lang="es-PE" dirty="0"/>
                    </a:p>
                  </a:txBody>
                  <a:tcPr/>
                </a:tc>
              </a:tr>
            </a:tbl>
          </a:graphicData>
        </a:graphic>
      </p:graphicFrame>
    </p:spTree>
    <p:extLst>
      <p:ext uri="{BB962C8B-B14F-4D97-AF65-F5344CB8AC3E}">
        <p14:creationId xmlns:p14="http://schemas.microsoft.com/office/powerpoint/2010/main" val="815668864"/>
      </p:ext>
    </p:extLst>
  </p:cSld>
  <p:clrMapOvr>
    <a:masterClrMapping/>
  </p:clrMapOvr>
  <p:transition spd="slow">
    <p:randomBar dir="vert"/>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PE" dirty="0" smtClean="0"/>
              <a:t>PLANTILLAS</a:t>
            </a:r>
            <a:endParaRPr lang="es-PE" dirty="0"/>
          </a:p>
        </p:txBody>
      </p:sp>
      <p:graphicFrame>
        <p:nvGraphicFramePr>
          <p:cNvPr id="5" name="Tabla 4"/>
          <p:cNvGraphicFramePr>
            <a:graphicFrameLocks noGrp="1"/>
          </p:cNvGraphicFramePr>
          <p:nvPr>
            <p:extLst>
              <p:ext uri="{D42A27DB-BD31-4B8C-83A1-F6EECF244321}">
                <p14:modId xmlns:p14="http://schemas.microsoft.com/office/powerpoint/2010/main" val="1343426875"/>
              </p:ext>
            </p:extLst>
          </p:nvPr>
        </p:nvGraphicFramePr>
        <p:xfrm>
          <a:off x="347729" y="1737360"/>
          <a:ext cx="11075831" cy="4297680"/>
        </p:xfrm>
        <a:graphic>
          <a:graphicData uri="http://schemas.openxmlformats.org/drawingml/2006/table">
            <a:tbl>
              <a:tblPr firstRow="1" bandRow="1">
                <a:tableStyleId>{5C22544A-7EE6-4342-B048-85BDC9FD1C3A}</a:tableStyleId>
              </a:tblPr>
              <a:tblGrid>
                <a:gridCol w="3329326"/>
                <a:gridCol w="2641483"/>
                <a:gridCol w="2614910"/>
                <a:gridCol w="2490112"/>
              </a:tblGrid>
              <a:tr h="370840">
                <a:tc gridSpan="4">
                  <a:txBody>
                    <a:bodyPr/>
                    <a:lstStyle/>
                    <a:p>
                      <a:pPr algn="ctr"/>
                      <a:r>
                        <a:rPr lang="es-PE" sz="2400" dirty="0" smtClean="0">
                          <a:solidFill>
                            <a:schemeClr val="tx1"/>
                          </a:solidFill>
                        </a:rPr>
                        <a:t>CONCLUSIONES</a:t>
                      </a:r>
                      <a:r>
                        <a:rPr lang="es-PE" sz="2400" baseline="0" dirty="0" smtClean="0">
                          <a:solidFill>
                            <a:schemeClr val="tx1"/>
                          </a:solidFill>
                        </a:rPr>
                        <a:t> CERCA DEL ANÀLISIS DE LOS RESULTADOS DE APRENDIZAJE</a:t>
                      </a:r>
                      <a:endParaRPr lang="es-PE" sz="2400" dirty="0">
                        <a:solidFill>
                          <a:schemeClr val="tx1"/>
                        </a:solidFill>
                      </a:endParaRPr>
                    </a:p>
                  </a:txBody>
                  <a:tcPr/>
                </a:tc>
                <a:tc hMerge="1">
                  <a:txBody>
                    <a:bodyPr/>
                    <a:lstStyle/>
                    <a:p>
                      <a:endParaRPr lang="es-PE" dirty="0"/>
                    </a:p>
                  </a:txBody>
                  <a:tcPr/>
                </a:tc>
                <a:tc hMerge="1">
                  <a:txBody>
                    <a:bodyPr/>
                    <a:lstStyle/>
                    <a:p>
                      <a:endParaRPr lang="es-PE" dirty="0"/>
                    </a:p>
                  </a:txBody>
                  <a:tcPr/>
                </a:tc>
                <a:tc hMerge="1">
                  <a:txBody>
                    <a:bodyPr/>
                    <a:lstStyle/>
                    <a:p>
                      <a:endParaRPr lang="es-PE" dirty="0"/>
                    </a:p>
                  </a:txBody>
                  <a:tcPr/>
                </a:tc>
              </a:tr>
              <a:tr h="370840">
                <a:tc gridSpan="4">
                  <a:txBody>
                    <a:bodyPr/>
                    <a:lstStyle/>
                    <a:p>
                      <a:r>
                        <a:rPr lang="es-PE" dirty="0" smtClean="0"/>
                        <a:t>RESULTADOS</a:t>
                      </a:r>
                      <a:r>
                        <a:rPr lang="es-PE" baseline="0" dirty="0" smtClean="0"/>
                        <a:t> OBTENIDOS DE LAS EVALUACIONES ESTANDARIZADAS EN LAS QUE HA PARTICIPADO  LA IE EN LOS ÙLTIMOS AÑOS</a:t>
                      </a:r>
                      <a:endParaRPr lang="es-PE" dirty="0"/>
                    </a:p>
                  </a:txBody>
                  <a:tcPr/>
                </a:tc>
                <a:tc hMerge="1">
                  <a:txBody>
                    <a:bodyPr/>
                    <a:lstStyle/>
                    <a:p>
                      <a:endParaRPr lang="es-PE" dirty="0"/>
                    </a:p>
                  </a:txBody>
                  <a:tcPr/>
                </a:tc>
                <a:tc hMerge="1">
                  <a:txBody>
                    <a:bodyPr/>
                    <a:lstStyle/>
                    <a:p>
                      <a:endParaRPr lang="es-PE" dirty="0"/>
                    </a:p>
                  </a:txBody>
                  <a:tcPr/>
                </a:tc>
                <a:tc hMerge="1">
                  <a:txBody>
                    <a:bodyPr/>
                    <a:lstStyle/>
                    <a:p>
                      <a:endParaRPr lang="es-PE" dirty="0"/>
                    </a:p>
                  </a:txBody>
                  <a:tcPr/>
                </a:tc>
              </a:tr>
              <a:tr h="370840">
                <a:tc>
                  <a:txBody>
                    <a:bodyPr/>
                    <a:lstStyle/>
                    <a:p>
                      <a:r>
                        <a:rPr lang="es-PE" dirty="0" smtClean="0"/>
                        <a:t>Preguntas de análisis</a:t>
                      </a:r>
                      <a:r>
                        <a:rPr lang="es-PE" baseline="0" dirty="0" smtClean="0"/>
                        <a:t> </a:t>
                      </a:r>
                      <a:endParaRPr lang="es-PE" dirty="0"/>
                    </a:p>
                  </a:txBody>
                  <a:tcPr/>
                </a:tc>
                <a:tc>
                  <a:txBody>
                    <a:bodyPr/>
                    <a:lstStyle/>
                    <a:p>
                      <a:r>
                        <a:rPr lang="es-PE" dirty="0" smtClean="0"/>
                        <a:t>Análisis de los</a:t>
                      </a:r>
                      <a:r>
                        <a:rPr lang="es-PE" baseline="0" dirty="0" smtClean="0"/>
                        <a:t> gráficos obtenidos y/o revisión de documentos </a:t>
                      </a:r>
                      <a:endParaRPr lang="es-PE" dirty="0"/>
                    </a:p>
                  </a:txBody>
                  <a:tcPr/>
                </a:tc>
                <a:tc>
                  <a:txBody>
                    <a:bodyPr/>
                    <a:lstStyle/>
                    <a:p>
                      <a:r>
                        <a:rPr lang="es-PE" dirty="0" smtClean="0"/>
                        <a:t>Problemas relacionados </a:t>
                      </a:r>
                      <a:endParaRPr lang="es-PE" dirty="0"/>
                    </a:p>
                  </a:txBody>
                  <a:tcPr/>
                </a:tc>
                <a:tc>
                  <a:txBody>
                    <a:bodyPr/>
                    <a:lstStyle/>
                    <a:p>
                      <a:r>
                        <a:rPr lang="es-PE" dirty="0" smtClean="0"/>
                        <a:t>Causas asociadas</a:t>
                      </a:r>
                      <a:endParaRPr lang="es-PE" dirty="0"/>
                    </a:p>
                  </a:txBody>
                  <a:tcPr/>
                </a:tc>
              </a:tr>
              <a:tr h="370840">
                <a:tc>
                  <a:txBody>
                    <a:bodyPr/>
                    <a:lstStyle/>
                    <a:p>
                      <a:r>
                        <a:rPr lang="es-PE" dirty="0" smtClean="0"/>
                        <a:t>Cómo han evolucionado los porcentajes</a:t>
                      </a:r>
                      <a:r>
                        <a:rPr lang="es-PE" baseline="0" dirty="0" smtClean="0"/>
                        <a:t> de </a:t>
                      </a:r>
                      <a:r>
                        <a:rPr lang="es-PE" dirty="0" smtClean="0"/>
                        <a:t>estudiantes que se encuentran</a:t>
                      </a:r>
                      <a:r>
                        <a:rPr lang="es-PE" baseline="0" dirty="0" smtClean="0"/>
                        <a:t> en los niveles previo al inicio, en inicio, en proceso y satisfactorio en los </a:t>
                      </a:r>
                      <a:r>
                        <a:rPr lang="es-PE" dirty="0" smtClean="0"/>
                        <a:t> últimos</a:t>
                      </a:r>
                      <a:r>
                        <a:rPr lang="es-PE" baseline="0" dirty="0" smtClean="0"/>
                        <a:t> años de acuerdo a las evaluaciones estandarizadas en las que la IE ha participado?</a:t>
                      </a:r>
                      <a:endParaRPr lang="es-PE" dirty="0"/>
                    </a:p>
                  </a:txBody>
                  <a:tcPr/>
                </a:tc>
                <a:tc>
                  <a:txBody>
                    <a:bodyPr/>
                    <a:lstStyle/>
                    <a:p>
                      <a:endParaRPr lang="es-PE" dirty="0"/>
                    </a:p>
                  </a:txBody>
                  <a:tcPr/>
                </a:tc>
                <a:tc>
                  <a:txBody>
                    <a:bodyPr/>
                    <a:lstStyle/>
                    <a:p>
                      <a:endParaRPr lang="es-PE" dirty="0"/>
                    </a:p>
                  </a:txBody>
                  <a:tcPr/>
                </a:tc>
                <a:tc>
                  <a:txBody>
                    <a:bodyPr/>
                    <a:lstStyle/>
                    <a:p>
                      <a:endParaRPr lang="es-PE" dirty="0"/>
                    </a:p>
                  </a:txBody>
                  <a:tcPr/>
                </a:tc>
              </a:tr>
            </a:tbl>
          </a:graphicData>
        </a:graphic>
      </p:graphicFrame>
    </p:spTree>
    <p:extLst>
      <p:ext uri="{BB962C8B-B14F-4D97-AF65-F5344CB8AC3E}">
        <p14:creationId xmlns:p14="http://schemas.microsoft.com/office/powerpoint/2010/main" val="958688741"/>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097280" y="286603"/>
            <a:ext cx="10058400" cy="1016903"/>
          </a:xfrm>
        </p:spPr>
        <p:txBody>
          <a:bodyPr/>
          <a:lstStyle/>
          <a:p>
            <a:r>
              <a:rPr lang="es-PE" dirty="0" smtClean="0"/>
              <a:t>PLANTILLAS</a:t>
            </a:r>
            <a:endParaRPr lang="es-PE" dirty="0"/>
          </a:p>
        </p:txBody>
      </p:sp>
      <p:graphicFrame>
        <p:nvGraphicFramePr>
          <p:cNvPr id="5" name="Tabla 4"/>
          <p:cNvGraphicFramePr>
            <a:graphicFrameLocks noGrp="1"/>
          </p:cNvGraphicFramePr>
          <p:nvPr>
            <p:extLst>
              <p:ext uri="{D42A27DB-BD31-4B8C-83A1-F6EECF244321}">
                <p14:modId xmlns:p14="http://schemas.microsoft.com/office/powerpoint/2010/main" val="2943396995"/>
              </p:ext>
            </p:extLst>
          </p:nvPr>
        </p:nvGraphicFramePr>
        <p:xfrm>
          <a:off x="194553" y="1303506"/>
          <a:ext cx="11575914" cy="5188842"/>
        </p:xfrm>
        <a:graphic>
          <a:graphicData uri="http://schemas.openxmlformats.org/drawingml/2006/table">
            <a:tbl>
              <a:tblPr firstRow="1" bandRow="1">
                <a:tableStyleId>{5C22544A-7EE6-4342-B048-85BDC9FD1C3A}</a:tableStyleId>
              </a:tblPr>
              <a:tblGrid>
                <a:gridCol w="3479647"/>
                <a:gridCol w="3619407"/>
                <a:gridCol w="2521385"/>
                <a:gridCol w="1955475"/>
              </a:tblGrid>
              <a:tr h="500002">
                <a:tc gridSpan="4">
                  <a:txBody>
                    <a:bodyPr/>
                    <a:lstStyle/>
                    <a:p>
                      <a:pPr algn="ctr"/>
                      <a:r>
                        <a:rPr lang="es-PE" sz="2400" dirty="0" smtClean="0">
                          <a:solidFill>
                            <a:schemeClr val="tx1"/>
                          </a:solidFill>
                        </a:rPr>
                        <a:t>PLANTILL</a:t>
                      </a:r>
                      <a:r>
                        <a:rPr lang="es-PE" sz="2400" baseline="0" dirty="0" smtClean="0">
                          <a:solidFill>
                            <a:schemeClr val="tx1"/>
                          </a:solidFill>
                        </a:rPr>
                        <a:t>A ACERCA DE ANÀLISIS DE RESULTADOS DE EFICIENCIA INTERNA</a:t>
                      </a:r>
                      <a:endParaRPr lang="es-PE" sz="2400" dirty="0">
                        <a:solidFill>
                          <a:schemeClr val="tx1"/>
                        </a:solidFill>
                      </a:endParaRPr>
                    </a:p>
                  </a:txBody>
                  <a:tcPr/>
                </a:tc>
                <a:tc hMerge="1">
                  <a:txBody>
                    <a:bodyPr/>
                    <a:lstStyle/>
                    <a:p>
                      <a:endParaRPr lang="es-PE" dirty="0"/>
                    </a:p>
                  </a:txBody>
                  <a:tcPr/>
                </a:tc>
                <a:tc hMerge="1">
                  <a:txBody>
                    <a:bodyPr/>
                    <a:lstStyle/>
                    <a:p>
                      <a:endParaRPr lang="es-PE" dirty="0"/>
                    </a:p>
                  </a:txBody>
                  <a:tcPr/>
                </a:tc>
                <a:tc hMerge="1">
                  <a:txBody>
                    <a:bodyPr/>
                    <a:lstStyle/>
                    <a:p>
                      <a:endParaRPr lang="es-PE" dirty="0"/>
                    </a:p>
                  </a:txBody>
                  <a:tcPr/>
                </a:tc>
              </a:tr>
              <a:tr h="0">
                <a:tc gridSpan="4">
                  <a:txBody>
                    <a:bodyPr/>
                    <a:lstStyle/>
                    <a:p>
                      <a:endParaRPr lang="es-PE" sz="100" dirty="0"/>
                    </a:p>
                  </a:txBody>
                  <a:tcPr/>
                </a:tc>
                <a:tc hMerge="1">
                  <a:txBody>
                    <a:bodyPr/>
                    <a:lstStyle/>
                    <a:p>
                      <a:endParaRPr lang="es-PE" dirty="0"/>
                    </a:p>
                  </a:txBody>
                  <a:tcPr/>
                </a:tc>
                <a:tc hMerge="1">
                  <a:txBody>
                    <a:bodyPr/>
                    <a:lstStyle/>
                    <a:p>
                      <a:endParaRPr lang="es-PE" dirty="0"/>
                    </a:p>
                  </a:txBody>
                  <a:tcPr/>
                </a:tc>
                <a:tc hMerge="1">
                  <a:txBody>
                    <a:bodyPr/>
                    <a:lstStyle/>
                    <a:p>
                      <a:endParaRPr lang="es-PE" dirty="0"/>
                    </a:p>
                  </a:txBody>
                  <a:tcPr/>
                </a:tc>
              </a:tr>
              <a:tr h="370840">
                <a:tc>
                  <a:txBody>
                    <a:bodyPr/>
                    <a:lstStyle/>
                    <a:p>
                      <a:r>
                        <a:rPr lang="es-PE" dirty="0" smtClean="0"/>
                        <a:t>Preguntas de análisis</a:t>
                      </a:r>
                      <a:r>
                        <a:rPr lang="es-PE" baseline="0" dirty="0" smtClean="0"/>
                        <a:t> </a:t>
                      </a:r>
                      <a:endParaRPr lang="es-PE" dirty="0"/>
                    </a:p>
                  </a:txBody>
                  <a:tcPr/>
                </a:tc>
                <a:tc>
                  <a:txBody>
                    <a:bodyPr/>
                    <a:lstStyle/>
                    <a:p>
                      <a:r>
                        <a:rPr lang="es-PE" dirty="0" smtClean="0"/>
                        <a:t>Análisis de los</a:t>
                      </a:r>
                      <a:r>
                        <a:rPr lang="es-PE" baseline="0" dirty="0" smtClean="0"/>
                        <a:t> gráficos obtenidos y/o revisión de documentos </a:t>
                      </a:r>
                      <a:endParaRPr lang="es-PE" dirty="0"/>
                    </a:p>
                  </a:txBody>
                  <a:tcPr/>
                </a:tc>
                <a:tc>
                  <a:txBody>
                    <a:bodyPr/>
                    <a:lstStyle/>
                    <a:p>
                      <a:r>
                        <a:rPr lang="es-PE" dirty="0" smtClean="0"/>
                        <a:t>Problemas relacionados </a:t>
                      </a:r>
                      <a:endParaRPr lang="es-PE" dirty="0"/>
                    </a:p>
                  </a:txBody>
                  <a:tcPr/>
                </a:tc>
                <a:tc>
                  <a:txBody>
                    <a:bodyPr/>
                    <a:lstStyle/>
                    <a:p>
                      <a:r>
                        <a:rPr lang="es-PE" dirty="0" smtClean="0"/>
                        <a:t>Causas asociadas</a:t>
                      </a:r>
                      <a:endParaRPr lang="es-PE" dirty="0"/>
                    </a:p>
                  </a:txBody>
                  <a:tcPr/>
                </a:tc>
              </a:tr>
              <a:tr h="370840">
                <a:tc>
                  <a:txBody>
                    <a:bodyPr/>
                    <a:lstStyle/>
                    <a:p>
                      <a:r>
                        <a:rPr lang="es-PE" dirty="0" smtClean="0"/>
                        <a:t>Se han incrementado,</a:t>
                      </a:r>
                      <a:r>
                        <a:rPr lang="es-PE" baseline="0" dirty="0" smtClean="0"/>
                        <a:t> mantenido o disminuido el número de estudiantes en los últimos tres años, considerando el numero de estudiantes retirados y trasladados?</a:t>
                      </a:r>
                    </a:p>
                    <a:p>
                      <a:endParaRPr lang="es-PE"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s-PE" dirty="0" smtClean="0"/>
                        <a:t>Se ha aumentado,</a:t>
                      </a:r>
                      <a:r>
                        <a:rPr lang="es-PE" baseline="0" dirty="0" smtClean="0"/>
                        <a:t> mantenido o reducido el porcentaje de  estudiantes no promovidos?</a:t>
                      </a:r>
                    </a:p>
                    <a:p>
                      <a:pPr marL="0" marR="0" indent="0" algn="l" defTabSz="914400" rtl="0" eaLnBrk="1" fontAlgn="auto" latinLnBrk="0" hangingPunct="1">
                        <a:lnSpc>
                          <a:spcPct val="100000"/>
                        </a:lnSpc>
                        <a:spcBef>
                          <a:spcPts val="0"/>
                        </a:spcBef>
                        <a:spcAft>
                          <a:spcPts val="0"/>
                        </a:spcAft>
                        <a:buClrTx/>
                        <a:buSzTx/>
                        <a:buFontTx/>
                        <a:buNone/>
                        <a:tabLst/>
                        <a:defRPr/>
                      </a:pPr>
                      <a:endParaRPr lang="es-PE"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s-PE" dirty="0" smtClean="0"/>
                        <a:t>Se ha aumentado,</a:t>
                      </a:r>
                      <a:r>
                        <a:rPr lang="es-PE" baseline="0" dirty="0" smtClean="0"/>
                        <a:t> mantenido o reducido el porcentaje de  estudiantes con </a:t>
                      </a:r>
                      <a:r>
                        <a:rPr lang="es-PE" baseline="0" dirty="0" err="1" smtClean="0"/>
                        <a:t>extraedad</a:t>
                      </a:r>
                      <a:r>
                        <a:rPr lang="es-PE" baseline="0" dirty="0" smtClean="0"/>
                        <a:t>?</a:t>
                      </a:r>
                      <a:endParaRPr lang="es-PE" dirty="0"/>
                    </a:p>
                  </a:txBody>
                  <a:tcPr/>
                </a:tc>
                <a:tc>
                  <a:txBody>
                    <a:bodyPr/>
                    <a:lstStyle/>
                    <a:p>
                      <a:endParaRPr lang="es-PE" dirty="0"/>
                    </a:p>
                  </a:txBody>
                  <a:tcPr/>
                </a:tc>
                <a:tc>
                  <a:txBody>
                    <a:bodyPr/>
                    <a:lstStyle/>
                    <a:p>
                      <a:r>
                        <a:rPr lang="es-PE" dirty="0" smtClean="0"/>
                        <a:t>Sobrepoblación</a:t>
                      </a:r>
                      <a:r>
                        <a:rPr lang="es-PE" baseline="0" dirty="0" smtClean="0"/>
                        <a:t> de estudiantes por alta demanda.</a:t>
                      </a:r>
                    </a:p>
                    <a:p>
                      <a:r>
                        <a:rPr lang="es-PE" baseline="0" dirty="0" smtClean="0"/>
                        <a:t>Bajas metas de atención por traslado.</a:t>
                      </a:r>
                    </a:p>
                    <a:p>
                      <a:endParaRPr lang="es-PE" dirty="0"/>
                    </a:p>
                  </a:txBody>
                  <a:tcPr/>
                </a:tc>
                <a:tc>
                  <a:txBody>
                    <a:bodyPr/>
                    <a:lstStyle/>
                    <a:p>
                      <a:r>
                        <a:rPr lang="es-PE" dirty="0" smtClean="0"/>
                        <a:t>Sobre población</a:t>
                      </a:r>
                    </a:p>
                    <a:p>
                      <a:r>
                        <a:rPr lang="es-PE" dirty="0" smtClean="0"/>
                        <a:t>Cambio</a:t>
                      </a:r>
                      <a:r>
                        <a:rPr lang="es-PE" baseline="0" dirty="0" smtClean="0"/>
                        <a:t> de domicilio</a:t>
                      </a:r>
                    </a:p>
                    <a:p>
                      <a:r>
                        <a:rPr lang="es-PE" baseline="0" dirty="0" smtClean="0"/>
                        <a:t>Problemas de PPFF</a:t>
                      </a:r>
                    </a:p>
                    <a:p>
                      <a:r>
                        <a:rPr lang="es-PE" baseline="0" dirty="0" smtClean="0">
                          <a:solidFill>
                            <a:srgbClr val="FF0000"/>
                          </a:solidFill>
                        </a:rPr>
                        <a:t>Problemas de clima institucional</a:t>
                      </a:r>
                    </a:p>
                    <a:p>
                      <a:endParaRPr lang="es-PE" baseline="0" dirty="0" smtClean="0"/>
                    </a:p>
                    <a:p>
                      <a:endParaRPr lang="es-PE" dirty="0"/>
                    </a:p>
                  </a:txBody>
                  <a:tcPr/>
                </a:tc>
              </a:tr>
            </a:tbl>
          </a:graphicData>
        </a:graphic>
      </p:graphicFrame>
    </p:spTree>
    <p:extLst>
      <p:ext uri="{BB962C8B-B14F-4D97-AF65-F5344CB8AC3E}">
        <p14:creationId xmlns:p14="http://schemas.microsoft.com/office/powerpoint/2010/main" val="2863356098"/>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Autofit/>
          </a:bodyPr>
          <a:lstStyle/>
          <a:p>
            <a:r>
              <a:rPr lang="es-PE" sz="3600" dirty="0" smtClean="0"/>
              <a:t>ENCUESTA DE PERCEPCIÒN DE LOS INTEGRANTES DE LA COMUNIDAD EDUCATIVA ACERCA DEL FUNCIONAMIENTO DE LA IE</a:t>
            </a:r>
            <a:endParaRPr lang="es-PE" sz="3600" dirty="0"/>
          </a:p>
        </p:txBody>
      </p:sp>
      <p:graphicFrame>
        <p:nvGraphicFramePr>
          <p:cNvPr id="4" name="Diagrama 3"/>
          <p:cNvGraphicFramePr/>
          <p:nvPr>
            <p:extLst>
              <p:ext uri="{D42A27DB-BD31-4B8C-83A1-F6EECF244321}">
                <p14:modId xmlns:p14="http://schemas.microsoft.com/office/powerpoint/2010/main" val="1745205648"/>
              </p:ext>
            </p:extLst>
          </p:nvPr>
        </p:nvGraphicFramePr>
        <p:xfrm>
          <a:off x="2032000" y="1244960"/>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242636540"/>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097280" y="0"/>
            <a:ext cx="10058400" cy="851317"/>
          </a:xfrm>
        </p:spPr>
        <p:txBody>
          <a:bodyPr>
            <a:normAutofit fontScale="90000"/>
          </a:bodyPr>
          <a:lstStyle/>
          <a:p>
            <a:r>
              <a:rPr lang="es-PE" sz="3600" dirty="0" smtClean="0"/>
              <a:t>PLANTILLA DE ANÀLISIS DE VINCULACIÒN DE LA IE CON EL ENTORNO</a:t>
            </a:r>
            <a:endParaRPr lang="es-PE" sz="3600" dirty="0"/>
          </a:p>
        </p:txBody>
      </p:sp>
      <p:graphicFrame>
        <p:nvGraphicFramePr>
          <p:cNvPr id="4" name="Marcador de contenido 3"/>
          <p:cNvGraphicFramePr>
            <a:graphicFrameLocks noGrp="1"/>
          </p:cNvGraphicFramePr>
          <p:nvPr>
            <p:ph idx="1"/>
            <p:extLst>
              <p:ext uri="{D42A27DB-BD31-4B8C-83A1-F6EECF244321}">
                <p14:modId xmlns:p14="http://schemas.microsoft.com/office/powerpoint/2010/main" val="2959852403"/>
              </p:ext>
            </p:extLst>
          </p:nvPr>
        </p:nvGraphicFramePr>
        <p:xfrm>
          <a:off x="274320" y="425658"/>
          <a:ext cx="11704320" cy="7040880"/>
        </p:xfrm>
        <a:graphic>
          <a:graphicData uri="http://schemas.openxmlformats.org/drawingml/2006/table">
            <a:tbl>
              <a:tblPr firstRow="1" bandRow="1">
                <a:tableStyleId>{5C22544A-7EE6-4342-B048-85BDC9FD1C3A}</a:tableStyleId>
              </a:tblPr>
              <a:tblGrid>
                <a:gridCol w="1574800"/>
                <a:gridCol w="2905760"/>
                <a:gridCol w="2796803"/>
                <a:gridCol w="3547241"/>
                <a:gridCol w="879716"/>
              </a:tblGrid>
              <a:tr h="370840">
                <a:tc gridSpan="3">
                  <a:txBody>
                    <a:bodyPr/>
                    <a:lstStyle/>
                    <a:p>
                      <a:r>
                        <a:rPr lang="es-PE" dirty="0" smtClean="0"/>
                        <a:t>FACTORES DEL ENTORNO RELACIONADOS CON LA IE</a:t>
                      </a:r>
                      <a:endParaRPr lang="es-PE" dirty="0"/>
                    </a:p>
                  </a:txBody>
                  <a:tcPr/>
                </a:tc>
                <a:tc hMerge="1">
                  <a:txBody>
                    <a:bodyPr/>
                    <a:lstStyle/>
                    <a:p>
                      <a:endParaRPr lang="es-PE" dirty="0"/>
                    </a:p>
                  </a:txBody>
                  <a:tcPr/>
                </a:tc>
                <a:tc hMerge="1">
                  <a:txBody>
                    <a:bodyPr/>
                    <a:lstStyle/>
                    <a:p>
                      <a:endParaRPr lang="es-PE" dirty="0"/>
                    </a:p>
                  </a:txBody>
                  <a:tcPr/>
                </a:tc>
                <a:tc gridSpan="2">
                  <a:txBody>
                    <a:bodyPr/>
                    <a:lstStyle/>
                    <a:p>
                      <a:r>
                        <a:rPr lang="es-PE" dirty="0" smtClean="0"/>
                        <a:t>ESTRATEGIAS</a:t>
                      </a:r>
                      <a:r>
                        <a:rPr lang="es-PE" baseline="0" dirty="0" smtClean="0"/>
                        <a:t> A LA IE RELACIONADAS AL ENTORNO</a:t>
                      </a:r>
                      <a:endParaRPr lang="es-PE" dirty="0"/>
                    </a:p>
                  </a:txBody>
                  <a:tcPr/>
                </a:tc>
                <a:tc hMerge="1">
                  <a:txBody>
                    <a:bodyPr/>
                    <a:lstStyle/>
                    <a:p>
                      <a:endParaRPr lang="es-PE" dirty="0"/>
                    </a:p>
                  </a:txBody>
                  <a:tcPr/>
                </a:tc>
              </a:tr>
              <a:tr h="370840">
                <a:tc>
                  <a:txBody>
                    <a:bodyPr/>
                    <a:lstStyle/>
                    <a:p>
                      <a:r>
                        <a:rPr lang="es-PE" dirty="0" smtClean="0"/>
                        <a:t>RIESGOS</a:t>
                      </a:r>
                      <a:endParaRPr lang="es-PE" dirty="0"/>
                    </a:p>
                  </a:txBody>
                  <a:tcPr/>
                </a:tc>
                <a:tc>
                  <a:txBody>
                    <a:bodyPr/>
                    <a:lstStyle/>
                    <a:p>
                      <a:r>
                        <a:rPr lang="es-PE" dirty="0" smtClean="0"/>
                        <a:t>Cuales creen</a:t>
                      </a:r>
                      <a:r>
                        <a:rPr lang="es-PE" baseline="0" dirty="0" smtClean="0"/>
                        <a:t> que son las principales problemas que afectan a la comunidad/localidad  donde se ubica la IE</a:t>
                      </a:r>
                      <a:endParaRPr lang="es-PE" dirty="0"/>
                    </a:p>
                  </a:txBody>
                  <a:tcPr/>
                </a:tc>
                <a:tc>
                  <a:txBody>
                    <a:bodyPr/>
                    <a:lstStyle/>
                    <a:p>
                      <a:r>
                        <a:rPr lang="es-PE" dirty="0" smtClean="0">
                          <a:solidFill>
                            <a:srgbClr val="FF0000"/>
                          </a:solidFill>
                        </a:rPr>
                        <a:t>Contaminación ambiental</a:t>
                      </a:r>
                    </a:p>
                    <a:p>
                      <a:r>
                        <a:rPr lang="es-PE" dirty="0" smtClean="0"/>
                        <a:t>Drogadicción</a:t>
                      </a:r>
                    </a:p>
                    <a:p>
                      <a:r>
                        <a:rPr lang="es-PE" dirty="0" smtClean="0"/>
                        <a:t>Delincuencia</a:t>
                      </a:r>
                    </a:p>
                    <a:p>
                      <a:r>
                        <a:rPr lang="es-PE" dirty="0" smtClean="0"/>
                        <a:t>Inseguridad</a:t>
                      </a:r>
                      <a:r>
                        <a:rPr lang="es-PE" baseline="0" dirty="0" smtClean="0"/>
                        <a:t> ciudadana</a:t>
                      </a:r>
                    </a:p>
                    <a:p>
                      <a:r>
                        <a:rPr lang="es-PE" baseline="0" dirty="0" smtClean="0"/>
                        <a:t>Alto tránsito vehicular.</a:t>
                      </a:r>
                    </a:p>
                    <a:p>
                      <a:r>
                        <a:rPr lang="es-PE" dirty="0" smtClean="0"/>
                        <a:t>Alcoholismo</a:t>
                      </a:r>
                    </a:p>
                    <a:p>
                      <a:r>
                        <a:rPr lang="es-PE" dirty="0" smtClean="0"/>
                        <a:t>Cantina</a:t>
                      </a:r>
                      <a:endParaRPr lang="es-PE" dirty="0"/>
                    </a:p>
                  </a:txBody>
                  <a:tcPr/>
                </a:tc>
                <a:tc>
                  <a:txBody>
                    <a:bodyPr/>
                    <a:lstStyle/>
                    <a:p>
                      <a:r>
                        <a:rPr lang="es-PE" dirty="0" smtClean="0"/>
                        <a:t>Cómo lo mitigamos:</a:t>
                      </a:r>
                    </a:p>
                    <a:p>
                      <a:r>
                        <a:rPr lang="es-PE" dirty="0" smtClean="0"/>
                        <a:t>Gestión con alianzas estratégicas.</a:t>
                      </a:r>
                    </a:p>
                    <a:p>
                      <a:r>
                        <a:rPr lang="es-PE" dirty="0" smtClean="0"/>
                        <a:t>Campañas</a:t>
                      </a:r>
                      <a:r>
                        <a:rPr lang="es-PE" baseline="0" dirty="0" smtClean="0"/>
                        <a:t> de conservación del ambiente.</a:t>
                      </a:r>
                    </a:p>
                    <a:p>
                      <a:r>
                        <a:rPr lang="es-PE" baseline="0" dirty="0" smtClean="0"/>
                        <a:t>Coordinación con las autoridades locales.</a:t>
                      </a:r>
                    </a:p>
                    <a:p>
                      <a:r>
                        <a:rPr lang="es-PE" baseline="0" dirty="0" smtClean="0"/>
                        <a:t>Utilizar los medios de comunicación para sensibilizar a la comunidad.</a:t>
                      </a:r>
                      <a:endParaRPr lang="es-PE" dirty="0"/>
                    </a:p>
                  </a:txBody>
                  <a:tcPr/>
                </a:tc>
                <a:tc rowSpan="2">
                  <a:txBody>
                    <a:bodyPr/>
                    <a:lstStyle/>
                    <a:p>
                      <a:endParaRPr lang="es-PE" dirty="0"/>
                    </a:p>
                  </a:txBody>
                  <a:tcPr/>
                </a:tc>
              </a:tr>
              <a:tr h="370840">
                <a:tc>
                  <a:txBody>
                    <a:bodyPr/>
                    <a:lstStyle/>
                    <a:p>
                      <a:endParaRPr lang="es-PE" dirty="0"/>
                    </a:p>
                  </a:txBody>
                  <a:tcPr/>
                </a:tc>
                <a:tc>
                  <a:txBody>
                    <a:bodyPr/>
                    <a:lstStyle/>
                    <a:p>
                      <a:r>
                        <a:rPr lang="es-PE" dirty="0" smtClean="0"/>
                        <a:t>Riesgos priorizados que afectan a la IE</a:t>
                      </a:r>
                      <a:endParaRPr lang="es-PE"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PE" dirty="0" smtClean="0">
                          <a:solidFill>
                            <a:srgbClr val="FF0000"/>
                          </a:solidFill>
                        </a:rPr>
                        <a:t>Contaminación ambiental</a:t>
                      </a:r>
                    </a:p>
                  </a:txBody>
                  <a:tcPr/>
                </a:tc>
                <a:tc>
                  <a:txBody>
                    <a:bodyPr/>
                    <a:lstStyle/>
                    <a:p>
                      <a:endParaRPr lang="es-PE" dirty="0"/>
                    </a:p>
                  </a:txBody>
                  <a:tcPr/>
                </a:tc>
                <a:tc vMerge="1">
                  <a:txBody>
                    <a:bodyPr/>
                    <a:lstStyle/>
                    <a:p>
                      <a:endParaRPr lang="es-PE" dirty="0"/>
                    </a:p>
                  </a:txBody>
                  <a:tcPr/>
                </a:tc>
              </a:tr>
              <a:tr h="370840">
                <a:tc>
                  <a:txBody>
                    <a:bodyPr/>
                    <a:lstStyle/>
                    <a:p>
                      <a:r>
                        <a:rPr lang="es-PE" dirty="0" smtClean="0"/>
                        <a:t>POTENCIALIDADES</a:t>
                      </a:r>
                      <a:endParaRPr lang="es-PE" dirty="0"/>
                    </a:p>
                  </a:txBody>
                  <a:tcPr/>
                </a:tc>
                <a:tc>
                  <a:txBody>
                    <a:bodyPr/>
                    <a:lstStyle/>
                    <a:p>
                      <a:r>
                        <a:rPr lang="es-PE" dirty="0" smtClean="0"/>
                        <a:t>Cuales son las principales</a:t>
                      </a:r>
                      <a:r>
                        <a:rPr lang="es-PE" baseline="0" dirty="0" smtClean="0"/>
                        <a:t> fortalezas de la comunidad donde su ubica la IE</a:t>
                      </a:r>
                      <a:endParaRPr lang="es-PE" dirty="0"/>
                    </a:p>
                  </a:txBody>
                  <a:tcPr/>
                </a:tc>
                <a:tc>
                  <a:txBody>
                    <a:bodyPr/>
                    <a:lstStyle/>
                    <a:p>
                      <a:r>
                        <a:rPr lang="es-PE" dirty="0" smtClean="0"/>
                        <a:t>Juntas</a:t>
                      </a:r>
                      <a:r>
                        <a:rPr lang="es-PE" baseline="0" dirty="0" smtClean="0"/>
                        <a:t> vecinales activas y organizadas.</a:t>
                      </a:r>
                    </a:p>
                    <a:p>
                      <a:r>
                        <a:rPr lang="es-PE" baseline="0" dirty="0" smtClean="0"/>
                        <a:t>Sociedad civil organizada.</a:t>
                      </a:r>
                    </a:p>
                    <a:p>
                      <a:r>
                        <a:rPr lang="es-PE" baseline="0" dirty="0" smtClean="0"/>
                        <a:t>Ejecución de proyectos por parte de la Municipalidad.</a:t>
                      </a:r>
                    </a:p>
                  </a:txBody>
                  <a:tcPr/>
                </a:tc>
                <a:tc>
                  <a:txBody>
                    <a:bodyPr/>
                    <a:lstStyle/>
                    <a:p>
                      <a:r>
                        <a:rPr lang="es-PE" dirty="0" smtClean="0"/>
                        <a:t>Cómo los aprovechamos</a:t>
                      </a:r>
                      <a:endParaRPr lang="es-PE" dirty="0"/>
                    </a:p>
                  </a:txBody>
                  <a:tcPr/>
                </a:tc>
                <a:tc>
                  <a:txBody>
                    <a:bodyPr/>
                    <a:lstStyle/>
                    <a:p>
                      <a:endParaRPr lang="es-PE" dirty="0"/>
                    </a:p>
                  </a:txBody>
                  <a:tcPr/>
                </a:tc>
              </a:tr>
              <a:tr h="370840">
                <a:tc>
                  <a:txBody>
                    <a:bodyPr/>
                    <a:lstStyle/>
                    <a:p>
                      <a:r>
                        <a:rPr lang="es-PE" dirty="0" smtClean="0"/>
                        <a:t>ACTORES DEL</a:t>
                      </a:r>
                      <a:r>
                        <a:rPr lang="es-PE" baseline="0" dirty="0" smtClean="0"/>
                        <a:t> ENTORNO</a:t>
                      </a:r>
                      <a:endParaRPr lang="es-PE" dirty="0"/>
                    </a:p>
                  </a:txBody>
                  <a:tcPr/>
                </a:tc>
                <a:tc>
                  <a:txBody>
                    <a:bodyPr/>
                    <a:lstStyle/>
                    <a:p>
                      <a:r>
                        <a:rPr lang="es-PE" dirty="0" smtClean="0"/>
                        <a:t>Qué</a:t>
                      </a:r>
                      <a:r>
                        <a:rPr lang="es-PE" baseline="0" dirty="0" smtClean="0"/>
                        <a:t> instituciones u organizaciones trabajan en a comunidad</a:t>
                      </a:r>
                      <a:endParaRPr lang="es-PE" dirty="0"/>
                    </a:p>
                  </a:txBody>
                  <a:tcPr/>
                </a:tc>
                <a:tc>
                  <a:txBody>
                    <a:bodyPr/>
                    <a:lstStyle/>
                    <a:p>
                      <a:r>
                        <a:rPr lang="es-PE" dirty="0" smtClean="0"/>
                        <a:t>La</a:t>
                      </a:r>
                      <a:r>
                        <a:rPr lang="es-PE" baseline="0" dirty="0" smtClean="0"/>
                        <a:t> Municipalidad</a:t>
                      </a:r>
                    </a:p>
                    <a:p>
                      <a:r>
                        <a:rPr lang="es-PE" baseline="0" dirty="0" smtClean="0"/>
                        <a:t>Los Bomberos</a:t>
                      </a:r>
                    </a:p>
                    <a:p>
                      <a:r>
                        <a:rPr lang="es-PE" baseline="0" dirty="0" smtClean="0"/>
                        <a:t>Cabinas de internet</a:t>
                      </a:r>
                    </a:p>
                    <a:p>
                      <a:r>
                        <a:rPr lang="es-PE" baseline="0" dirty="0" smtClean="0"/>
                        <a:t>Bancos</a:t>
                      </a:r>
                    </a:p>
                    <a:p>
                      <a:r>
                        <a:rPr lang="es-PE" baseline="0" dirty="0" smtClean="0"/>
                        <a:t>Mercados</a:t>
                      </a:r>
                    </a:p>
                    <a:p>
                      <a:r>
                        <a:rPr lang="es-PE" baseline="0" dirty="0" smtClean="0"/>
                        <a:t>Restaurantes</a:t>
                      </a:r>
                      <a:endParaRPr lang="es-PE" dirty="0"/>
                    </a:p>
                  </a:txBody>
                  <a:tcPr/>
                </a:tc>
                <a:tc>
                  <a:txBody>
                    <a:bodyPr/>
                    <a:lstStyle/>
                    <a:p>
                      <a:r>
                        <a:rPr lang="es-PE" dirty="0" smtClean="0"/>
                        <a:t>Según los</a:t>
                      </a:r>
                      <a:r>
                        <a:rPr lang="es-PE" baseline="0" dirty="0" smtClean="0"/>
                        <a:t> riesgos priorizados ¡qué instituciones u organizaciones de las mencionadas pueden beneficiar a la IE , de qué manera</a:t>
                      </a:r>
                    </a:p>
                    <a:p>
                      <a:r>
                        <a:rPr lang="es-PE" baseline="0" dirty="0" smtClean="0"/>
                        <a:t>Centro de Salud</a:t>
                      </a:r>
                    </a:p>
                    <a:p>
                      <a:r>
                        <a:rPr lang="es-PE" baseline="0" dirty="0" smtClean="0"/>
                        <a:t>La Municipalidad</a:t>
                      </a:r>
                    </a:p>
                    <a:p>
                      <a:r>
                        <a:rPr lang="es-PE" baseline="0" dirty="0" smtClean="0"/>
                        <a:t>Solicitar la presencia de la policía</a:t>
                      </a:r>
                      <a:endParaRPr lang="es-PE" dirty="0"/>
                    </a:p>
                  </a:txBody>
                  <a:tcPr/>
                </a:tc>
                <a:tc>
                  <a:txBody>
                    <a:bodyPr/>
                    <a:lstStyle/>
                    <a:p>
                      <a:endParaRPr lang="es-PE" dirty="0"/>
                    </a:p>
                  </a:txBody>
                  <a:tcPr/>
                </a:tc>
              </a:tr>
            </a:tbl>
          </a:graphicData>
        </a:graphic>
      </p:graphicFrame>
    </p:spTree>
    <p:extLst>
      <p:ext uri="{BB962C8B-B14F-4D97-AF65-F5344CB8AC3E}">
        <p14:creationId xmlns:p14="http://schemas.microsoft.com/office/powerpoint/2010/main" val="4111650301"/>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097280" y="286603"/>
            <a:ext cx="10058400" cy="1034197"/>
          </a:xfrm>
        </p:spPr>
        <p:txBody>
          <a:bodyPr/>
          <a:lstStyle/>
          <a:p>
            <a:r>
              <a:rPr lang="es-PE" dirty="0" smtClean="0"/>
              <a:t>CUADRO DE DIAGNÒSTICO SITUACIONAL</a:t>
            </a:r>
            <a:endParaRPr lang="es-PE" dirty="0"/>
          </a:p>
        </p:txBody>
      </p:sp>
      <p:graphicFrame>
        <p:nvGraphicFramePr>
          <p:cNvPr id="4" name="Marcador de contenido 3"/>
          <p:cNvGraphicFramePr>
            <a:graphicFrameLocks noGrp="1"/>
          </p:cNvGraphicFramePr>
          <p:nvPr>
            <p:ph idx="1"/>
            <p:extLst>
              <p:ext uri="{D42A27DB-BD31-4B8C-83A1-F6EECF244321}">
                <p14:modId xmlns:p14="http://schemas.microsoft.com/office/powerpoint/2010/main" val="3019367710"/>
              </p:ext>
            </p:extLst>
          </p:nvPr>
        </p:nvGraphicFramePr>
        <p:xfrm>
          <a:off x="650239" y="1320800"/>
          <a:ext cx="11216640" cy="5120640"/>
        </p:xfrm>
        <a:graphic>
          <a:graphicData uri="http://schemas.openxmlformats.org/drawingml/2006/table">
            <a:tbl>
              <a:tblPr firstRow="1" bandRow="1">
                <a:tableStyleId>{5C22544A-7EE6-4342-B048-85BDC9FD1C3A}</a:tableStyleId>
              </a:tblPr>
              <a:tblGrid>
                <a:gridCol w="3738880"/>
                <a:gridCol w="3738880"/>
                <a:gridCol w="3738880"/>
              </a:tblGrid>
              <a:tr h="370840">
                <a:tc>
                  <a:txBody>
                    <a:bodyPr/>
                    <a:lstStyle/>
                    <a:p>
                      <a:r>
                        <a:rPr lang="es-PE" sz="2400" b="1" dirty="0" smtClean="0"/>
                        <a:t>EVALUACIÒN DE RESULTADOS</a:t>
                      </a:r>
                      <a:endParaRPr lang="es-PE" sz="2400" b="1" dirty="0"/>
                    </a:p>
                  </a:txBody>
                  <a:tcPr/>
                </a:tc>
                <a:tc>
                  <a:txBody>
                    <a:bodyPr/>
                    <a:lstStyle/>
                    <a:p>
                      <a:r>
                        <a:rPr lang="es-PE" sz="2400" b="1" dirty="0" smtClean="0"/>
                        <a:t>PROBLEMAS IDENTIFICADOS</a:t>
                      </a:r>
                      <a:endParaRPr lang="es-PE" sz="2400" b="1" dirty="0"/>
                    </a:p>
                  </a:txBody>
                  <a:tcPr/>
                </a:tc>
                <a:tc>
                  <a:txBody>
                    <a:bodyPr/>
                    <a:lstStyle/>
                    <a:p>
                      <a:r>
                        <a:rPr lang="es-PE" sz="2400" b="1" dirty="0" smtClean="0"/>
                        <a:t>CAUSAS</a:t>
                      </a:r>
                      <a:r>
                        <a:rPr lang="es-PE" sz="2400" b="1" baseline="0" dirty="0" smtClean="0"/>
                        <a:t> ASOCIADAS ¿POR QUÈ SE HA ORIGINADO EL PROBLEMA?</a:t>
                      </a:r>
                      <a:endParaRPr lang="es-PE" sz="2400" b="1" dirty="0"/>
                    </a:p>
                  </a:txBody>
                  <a:tcPr/>
                </a:tc>
              </a:tr>
              <a:tr h="370840">
                <a:tc>
                  <a:txBody>
                    <a:bodyPr/>
                    <a:lstStyle/>
                    <a:p>
                      <a:endParaRPr lang="es-PE" sz="2400" dirty="0"/>
                    </a:p>
                  </a:txBody>
                  <a:tcPr/>
                </a:tc>
                <a:tc>
                  <a:txBody>
                    <a:bodyPr/>
                    <a:lstStyle/>
                    <a:p>
                      <a:endParaRPr lang="es-PE"/>
                    </a:p>
                  </a:txBody>
                  <a:tcPr/>
                </a:tc>
                <a:tc>
                  <a:txBody>
                    <a:bodyPr/>
                    <a:lstStyle/>
                    <a:p>
                      <a:endParaRPr lang="es-PE"/>
                    </a:p>
                  </a:txBody>
                  <a:tcPr/>
                </a:tc>
              </a:tr>
              <a:tr h="370840">
                <a:tc>
                  <a:txBody>
                    <a:bodyPr/>
                    <a:lstStyle/>
                    <a:p>
                      <a:endParaRPr lang="es-PE" sz="2400" dirty="0" smtClean="0"/>
                    </a:p>
                    <a:p>
                      <a:endParaRPr lang="es-PE" sz="2400" dirty="0" smtClean="0"/>
                    </a:p>
                    <a:p>
                      <a:r>
                        <a:rPr lang="es-PE" sz="2400" dirty="0" smtClean="0"/>
                        <a:t>RESULTADOS ACTAS CONSOLIDADAS</a:t>
                      </a:r>
                      <a:r>
                        <a:rPr lang="es-PE" sz="2400" baseline="0" dirty="0" smtClean="0"/>
                        <a:t> DE EVALUACIÒN INTEGRAL</a:t>
                      </a:r>
                    </a:p>
                    <a:p>
                      <a:endParaRPr lang="es-PE" sz="2400" dirty="0"/>
                    </a:p>
                  </a:txBody>
                  <a:tcPr/>
                </a:tc>
                <a:tc>
                  <a:txBody>
                    <a:bodyPr/>
                    <a:lstStyle/>
                    <a:p>
                      <a:endParaRPr lang="es-PE" dirty="0"/>
                    </a:p>
                  </a:txBody>
                  <a:tcPr/>
                </a:tc>
                <a:tc>
                  <a:txBody>
                    <a:bodyPr/>
                    <a:lstStyle/>
                    <a:p>
                      <a:endParaRPr lang="es-PE"/>
                    </a:p>
                  </a:txBody>
                  <a:tcPr/>
                </a:tc>
              </a:tr>
              <a:tr h="741680">
                <a:tc>
                  <a:txBody>
                    <a:bodyPr/>
                    <a:lstStyle/>
                    <a:p>
                      <a:r>
                        <a:rPr lang="es-PE" sz="2400" dirty="0" smtClean="0"/>
                        <a:t>RESULTADOS</a:t>
                      </a:r>
                      <a:r>
                        <a:rPr lang="es-PE" sz="2400" baseline="0" dirty="0" smtClean="0"/>
                        <a:t> DE EFICIENCIA INTERNA</a:t>
                      </a:r>
                    </a:p>
                    <a:p>
                      <a:endParaRPr lang="es-PE" sz="2400" dirty="0"/>
                    </a:p>
                  </a:txBody>
                  <a:tcPr/>
                </a:tc>
                <a:tc>
                  <a:txBody>
                    <a:bodyPr/>
                    <a:lstStyle/>
                    <a:p>
                      <a:endParaRPr lang="es-PE" dirty="0"/>
                    </a:p>
                  </a:txBody>
                  <a:tcPr/>
                </a:tc>
                <a:tc>
                  <a:txBody>
                    <a:bodyPr/>
                    <a:lstStyle/>
                    <a:p>
                      <a:endParaRPr lang="es-PE" dirty="0"/>
                    </a:p>
                  </a:txBody>
                  <a:tcPr/>
                </a:tc>
              </a:tr>
            </a:tbl>
          </a:graphicData>
        </a:graphic>
      </p:graphicFrame>
    </p:spTree>
    <p:extLst>
      <p:ext uri="{BB962C8B-B14F-4D97-AF65-F5344CB8AC3E}">
        <p14:creationId xmlns:p14="http://schemas.microsoft.com/office/powerpoint/2010/main" val="2224839721"/>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a 4"/>
          <p:cNvGraphicFramePr>
            <a:graphicFrameLocks noGrp="1"/>
          </p:cNvGraphicFramePr>
          <p:nvPr>
            <p:extLst>
              <p:ext uri="{D42A27DB-BD31-4B8C-83A1-F6EECF244321}">
                <p14:modId xmlns:p14="http://schemas.microsoft.com/office/powerpoint/2010/main" val="3578491954"/>
              </p:ext>
            </p:extLst>
          </p:nvPr>
        </p:nvGraphicFramePr>
        <p:xfrm>
          <a:off x="380324" y="404602"/>
          <a:ext cx="11393588" cy="6301029"/>
        </p:xfrm>
        <a:graphic>
          <a:graphicData uri="http://schemas.openxmlformats.org/drawingml/2006/table">
            <a:tbl>
              <a:tblPr firstRow="1" bandRow="1">
                <a:tableStyleId>{5C22544A-7EE6-4342-B048-85BDC9FD1C3A}</a:tableStyleId>
              </a:tblPr>
              <a:tblGrid>
                <a:gridCol w="946599"/>
                <a:gridCol w="2605900"/>
                <a:gridCol w="1776249"/>
                <a:gridCol w="1339091"/>
                <a:gridCol w="2638961"/>
                <a:gridCol w="2086788"/>
              </a:tblGrid>
              <a:tr h="469767">
                <a:tc gridSpan="3">
                  <a:txBody>
                    <a:bodyPr/>
                    <a:lstStyle/>
                    <a:p>
                      <a:pPr>
                        <a:lnSpc>
                          <a:spcPct val="107000"/>
                        </a:lnSpc>
                        <a:spcAft>
                          <a:spcPts val="0"/>
                        </a:spcAft>
                      </a:pPr>
                      <a:r>
                        <a:rPr lang="es-PE" sz="1800" dirty="0">
                          <a:effectLst/>
                        </a:rPr>
                        <a:t>EVALUACIÒN DEL FUNCIONAMIENTO DE LA IE</a:t>
                      </a:r>
                      <a:endParaRPr lang="es-PE"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35703" marR="35703" marT="0" marB="0"/>
                </a:tc>
                <a:tc hMerge="1">
                  <a:txBody>
                    <a:bodyPr/>
                    <a:lstStyle/>
                    <a:p>
                      <a:endParaRPr lang="es-PE"/>
                    </a:p>
                  </a:txBody>
                  <a:tcPr/>
                </a:tc>
                <a:tc hMerge="1">
                  <a:txBody>
                    <a:bodyPr/>
                    <a:lstStyle/>
                    <a:p>
                      <a:endParaRPr lang="es-PE"/>
                    </a:p>
                  </a:txBody>
                  <a:tcPr/>
                </a:tc>
                <a:tc rowSpan="2">
                  <a:txBody>
                    <a:bodyPr/>
                    <a:lstStyle/>
                    <a:p>
                      <a:pPr>
                        <a:lnSpc>
                          <a:spcPct val="107000"/>
                        </a:lnSpc>
                        <a:spcAft>
                          <a:spcPts val="800"/>
                        </a:spcAft>
                      </a:pPr>
                      <a:r>
                        <a:rPr lang="es-PE" sz="1600" dirty="0">
                          <a:effectLst/>
                        </a:rPr>
                        <a:t>NIVEL DE IMPLEMENTACIÒN DEL </a:t>
                      </a:r>
                      <a:r>
                        <a:rPr lang="es-PE" sz="1600" dirty="0" smtClean="0">
                          <a:effectLst/>
                        </a:rPr>
                        <a:t>INDICADOR</a:t>
                      </a:r>
                      <a:r>
                        <a:rPr lang="es-PE" sz="1600" dirty="0">
                          <a:effectLst/>
                        </a:rPr>
                        <a:t> </a:t>
                      </a:r>
                      <a:endParaRPr lang="es-PE"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703" marR="35703" marT="0" marB="0"/>
                </a:tc>
                <a:tc rowSpan="2">
                  <a:txBody>
                    <a:bodyPr/>
                    <a:lstStyle/>
                    <a:p>
                      <a:pPr>
                        <a:lnSpc>
                          <a:spcPct val="107000"/>
                        </a:lnSpc>
                        <a:spcAft>
                          <a:spcPts val="800"/>
                        </a:spcAft>
                      </a:pPr>
                      <a:r>
                        <a:rPr lang="es-PE" sz="1600" dirty="0">
                          <a:effectLst/>
                        </a:rPr>
                        <a:t>PROBLEMAS RELACIONADOS</a:t>
                      </a:r>
                      <a:endParaRPr lang="es-PE" sz="14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s-PE" sz="1600" dirty="0">
                          <a:effectLst/>
                        </a:rPr>
                        <a:t> </a:t>
                      </a:r>
                      <a:endParaRPr lang="es-PE"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703" marR="35703" marT="0" marB="0"/>
                </a:tc>
                <a:tc rowSpan="2">
                  <a:txBody>
                    <a:bodyPr/>
                    <a:lstStyle/>
                    <a:p>
                      <a:pPr>
                        <a:lnSpc>
                          <a:spcPct val="107000"/>
                        </a:lnSpc>
                        <a:spcAft>
                          <a:spcPts val="800"/>
                        </a:spcAft>
                      </a:pPr>
                      <a:r>
                        <a:rPr lang="es-PE" sz="1600" dirty="0">
                          <a:effectLst/>
                        </a:rPr>
                        <a:t>CAUSAS ASOCIADAS</a:t>
                      </a:r>
                      <a:endParaRPr lang="es-PE" sz="14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s-PE" sz="1600" dirty="0">
                          <a:effectLst/>
                        </a:rPr>
                        <a:t> </a:t>
                      </a:r>
                      <a:endParaRPr lang="es-PE"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703" marR="35703" marT="0" marB="0"/>
                </a:tc>
              </a:tr>
              <a:tr h="646934">
                <a:tc gridSpan="2">
                  <a:txBody>
                    <a:bodyPr/>
                    <a:lstStyle/>
                    <a:p>
                      <a:pPr algn="ctr">
                        <a:lnSpc>
                          <a:spcPct val="107000"/>
                        </a:lnSpc>
                        <a:spcAft>
                          <a:spcPts val="0"/>
                        </a:spcAft>
                      </a:pPr>
                      <a:r>
                        <a:rPr lang="es-PE" sz="1800" dirty="0">
                          <a:effectLst/>
                        </a:rPr>
                        <a:t>PROCESOS </a:t>
                      </a:r>
                      <a:endParaRPr lang="es-PE"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35703" marR="35703" marT="0" marB="0"/>
                </a:tc>
                <a:tc hMerge="1">
                  <a:txBody>
                    <a:bodyPr/>
                    <a:lstStyle/>
                    <a:p>
                      <a:endParaRPr lang="es-PE"/>
                    </a:p>
                  </a:txBody>
                  <a:tcPr/>
                </a:tc>
                <a:tc>
                  <a:txBody>
                    <a:bodyPr/>
                    <a:lstStyle/>
                    <a:p>
                      <a:pPr algn="ctr">
                        <a:lnSpc>
                          <a:spcPct val="107000"/>
                        </a:lnSpc>
                        <a:spcAft>
                          <a:spcPts val="0"/>
                        </a:spcAft>
                      </a:pPr>
                      <a:r>
                        <a:rPr lang="es-PE" sz="1800" dirty="0" smtClean="0">
                          <a:effectLst/>
                          <a:latin typeface="+mn-lt"/>
                          <a:ea typeface="+mn-ea"/>
                          <a:cs typeface="+mn-cs"/>
                        </a:rPr>
                        <a:t>INDICADORES</a:t>
                      </a:r>
                      <a:endParaRPr lang="es-PE"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35703" marR="35703" marT="0" marB="0"/>
                </a:tc>
                <a:tc vMerge="1">
                  <a:txBody>
                    <a:bodyPr/>
                    <a:lstStyle/>
                    <a:p>
                      <a:pPr>
                        <a:lnSpc>
                          <a:spcPct val="107000"/>
                        </a:lnSpc>
                        <a:spcAft>
                          <a:spcPts val="0"/>
                        </a:spcAft>
                      </a:pPr>
                      <a:endParaRPr lang="es-PE"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35703" marR="35703" marT="0" marB="0"/>
                </a:tc>
                <a:tc vMerge="1">
                  <a:txBody>
                    <a:bodyPr/>
                    <a:lstStyle/>
                    <a:p>
                      <a:pPr>
                        <a:lnSpc>
                          <a:spcPct val="107000"/>
                        </a:lnSpc>
                        <a:spcAft>
                          <a:spcPts val="0"/>
                        </a:spcAft>
                      </a:pPr>
                      <a:endParaRPr lang="es-PE"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35703" marR="35703" marT="0" marB="0"/>
                </a:tc>
                <a:tc vMerge="1">
                  <a:txBody>
                    <a:bodyPr/>
                    <a:lstStyle/>
                    <a:p>
                      <a:pPr>
                        <a:lnSpc>
                          <a:spcPct val="107000"/>
                        </a:lnSpc>
                        <a:spcAft>
                          <a:spcPts val="0"/>
                        </a:spcAft>
                      </a:pPr>
                      <a:endParaRPr lang="es-PE"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35703" marR="35703" marT="0" marB="0"/>
                </a:tc>
              </a:tr>
              <a:tr h="405955">
                <a:tc rowSpan="8">
                  <a:txBody>
                    <a:bodyPr/>
                    <a:lstStyle/>
                    <a:p>
                      <a:pPr>
                        <a:lnSpc>
                          <a:spcPct val="107000"/>
                        </a:lnSpc>
                        <a:spcAft>
                          <a:spcPts val="800"/>
                        </a:spcAft>
                      </a:pPr>
                      <a:r>
                        <a:rPr lang="es-PE" sz="1600" dirty="0">
                          <a:effectLst/>
                        </a:rPr>
                        <a:t>DIRECCIÒN Y LIDERAZGO</a:t>
                      </a:r>
                      <a:endParaRPr lang="es-PE"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703" marR="35703" marT="0" marB="0" vert="vert270"/>
                </a:tc>
                <a:tc rowSpan="4">
                  <a:txBody>
                    <a:bodyPr/>
                    <a:lstStyle/>
                    <a:p>
                      <a:pPr>
                        <a:lnSpc>
                          <a:spcPct val="107000"/>
                        </a:lnSpc>
                        <a:spcAft>
                          <a:spcPts val="800"/>
                        </a:spcAft>
                      </a:pPr>
                      <a:r>
                        <a:rPr lang="es-PE" sz="1800" dirty="0">
                          <a:effectLst/>
                        </a:rPr>
                        <a:t>Desarrollar planeamiento institucional</a:t>
                      </a:r>
                      <a:endParaRPr lang="es-PE"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35703" marR="35703" marT="0" marB="0"/>
                </a:tc>
                <a:tc>
                  <a:txBody>
                    <a:bodyPr/>
                    <a:lstStyle/>
                    <a:p>
                      <a:pPr>
                        <a:lnSpc>
                          <a:spcPct val="107000"/>
                        </a:lnSpc>
                        <a:spcAft>
                          <a:spcPts val="0"/>
                        </a:spcAft>
                      </a:pPr>
                      <a:r>
                        <a:rPr lang="es-PE" sz="1800" dirty="0">
                          <a:effectLst/>
                        </a:rPr>
                        <a:t>Cuenta con PEI…</a:t>
                      </a:r>
                      <a:endParaRPr lang="es-PE"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35703" marR="35703" marT="0" marB="0"/>
                </a:tc>
                <a:tc rowSpan="4">
                  <a:txBody>
                    <a:bodyPr/>
                    <a:lstStyle/>
                    <a:p>
                      <a:pPr>
                        <a:lnSpc>
                          <a:spcPct val="107000"/>
                        </a:lnSpc>
                        <a:spcAft>
                          <a:spcPts val="800"/>
                        </a:spcAft>
                      </a:pPr>
                      <a:r>
                        <a:rPr lang="es-PE" sz="1800" dirty="0">
                          <a:effectLst/>
                        </a:rPr>
                        <a:t>Proceso </a:t>
                      </a:r>
                      <a:endParaRPr lang="es-PE"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35703" marR="35703" marT="0" marB="0"/>
                </a:tc>
                <a:tc rowSpan="4">
                  <a:txBody>
                    <a:bodyPr/>
                    <a:lstStyle/>
                    <a:p>
                      <a:pPr>
                        <a:lnSpc>
                          <a:spcPct val="107000"/>
                        </a:lnSpc>
                        <a:spcAft>
                          <a:spcPts val="800"/>
                        </a:spcAft>
                      </a:pPr>
                      <a:r>
                        <a:rPr lang="es-PE" sz="1600" dirty="0">
                          <a:effectLst/>
                        </a:rPr>
                        <a:t>La IE no tiene  objetivos, ni metas claras, que definan actividades para lograr los objetivos centrados en el aprendizaje.</a:t>
                      </a:r>
                      <a:endParaRPr lang="es-PE"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703" marR="35703" marT="0" marB="0"/>
                </a:tc>
                <a:tc rowSpan="4">
                  <a:txBody>
                    <a:bodyPr/>
                    <a:lstStyle/>
                    <a:p>
                      <a:pPr>
                        <a:lnSpc>
                          <a:spcPct val="107000"/>
                        </a:lnSpc>
                        <a:spcAft>
                          <a:spcPts val="800"/>
                        </a:spcAft>
                      </a:pPr>
                      <a:r>
                        <a:rPr lang="es-PE" sz="1400" dirty="0">
                          <a:effectLst/>
                        </a:rPr>
                        <a:t>Poco involucramiento de los miembros de la comunidad educativa.</a:t>
                      </a:r>
                      <a:endParaRPr lang="es-PE" sz="1200" dirty="0">
                        <a:effectLst/>
                      </a:endParaRPr>
                    </a:p>
                    <a:p>
                      <a:pPr>
                        <a:lnSpc>
                          <a:spcPct val="107000"/>
                        </a:lnSpc>
                        <a:spcAft>
                          <a:spcPts val="800"/>
                        </a:spcAft>
                      </a:pPr>
                      <a:r>
                        <a:rPr lang="es-PE" sz="1400" dirty="0" smtClean="0">
                          <a:effectLst/>
                        </a:rPr>
                        <a:t>Desconocimiento </a:t>
                      </a:r>
                      <a:r>
                        <a:rPr lang="es-PE" sz="1400" dirty="0">
                          <a:effectLst/>
                        </a:rPr>
                        <a:t>de la formulación de los instrumentos de gestión. </a:t>
                      </a:r>
                      <a:endParaRPr lang="es-PE"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35703" marR="35703" marT="0" marB="0"/>
                </a:tc>
              </a:tr>
              <a:tr h="405955">
                <a:tc vMerge="1">
                  <a:txBody>
                    <a:bodyPr/>
                    <a:lstStyle/>
                    <a:p>
                      <a:endParaRPr lang="es-PE"/>
                    </a:p>
                  </a:txBody>
                  <a:tcPr/>
                </a:tc>
                <a:tc vMerge="1">
                  <a:txBody>
                    <a:bodyPr/>
                    <a:lstStyle/>
                    <a:p>
                      <a:endParaRPr lang="es-PE"/>
                    </a:p>
                  </a:txBody>
                  <a:tcPr/>
                </a:tc>
                <a:tc>
                  <a:txBody>
                    <a:bodyPr/>
                    <a:lstStyle/>
                    <a:p>
                      <a:pPr>
                        <a:lnSpc>
                          <a:spcPct val="107000"/>
                        </a:lnSpc>
                        <a:spcAft>
                          <a:spcPts val="0"/>
                        </a:spcAft>
                      </a:pPr>
                      <a:r>
                        <a:rPr lang="es-PE" sz="1800" dirty="0">
                          <a:effectLst/>
                        </a:rPr>
                        <a:t>Tiene un PCI…</a:t>
                      </a:r>
                      <a:endParaRPr lang="es-PE"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35703" marR="35703" marT="0" marB="0"/>
                </a:tc>
                <a:tc vMerge="1">
                  <a:txBody>
                    <a:bodyPr/>
                    <a:lstStyle/>
                    <a:p>
                      <a:endParaRPr lang="es-PE"/>
                    </a:p>
                  </a:txBody>
                  <a:tcPr/>
                </a:tc>
                <a:tc vMerge="1">
                  <a:txBody>
                    <a:bodyPr/>
                    <a:lstStyle/>
                    <a:p>
                      <a:endParaRPr lang="es-PE"/>
                    </a:p>
                  </a:txBody>
                  <a:tcPr/>
                </a:tc>
                <a:tc vMerge="1">
                  <a:txBody>
                    <a:bodyPr/>
                    <a:lstStyle/>
                    <a:p>
                      <a:endParaRPr lang="es-PE"/>
                    </a:p>
                  </a:txBody>
                  <a:tcPr/>
                </a:tc>
              </a:tr>
              <a:tr h="405955">
                <a:tc vMerge="1">
                  <a:txBody>
                    <a:bodyPr/>
                    <a:lstStyle/>
                    <a:p>
                      <a:endParaRPr lang="es-PE"/>
                    </a:p>
                  </a:txBody>
                  <a:tcPr/>
                </a:tc>
                <a:tc vMerge="1">
                  <a:txBody>
                    <a:bodyPr/>
                    <a:lstStyle/>
                    <a:p>
                      <a:endParaRPr lang="es-PE"/>
                    </a:p>
                  </a:txBody>
                  <a:tcPr/>
                </a:tc>
                <a:tc>
                  <a:txBody>
                    <a:bodyPr/>
                    <a:lstStyle/>
                    <a:p>
                      <a:pPr>
                        <a:lnSpc>
                          <a:spcPct val="107000"/>
                        </a:lnSpc>
                        <a:spcAft>
                          <a:spcPts val="0"/>
                        </a:spcAft>
                      </a:pPr>
                      <a:r>
                        <a:rPr lang="es-PE" sz="1800" dirty="0">
                          <a:effectLst/>
                        </a:rPr>
                        <a:t>Tiene un PAT…</a:t>
                      </a:r>
                      <a:endParaRPr lang="es-PE"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35703" marR="35703" marT="0" marB="0"/>
                </a:tc>
                <a:tc vMerge="1">
                  <a:txBody>
                    <a:bodyPr/>
                    <a:lstStyle/>
                    <a:p>
                      <a:endParaRPr lang="es-PE"/>
                    </a:p>
                  </a:txBody>
                  <a:tcPr/>
                </a:tc>
                <a:tc vMerge="1">
                  <a:txBody>
                    <a:bodyPr/>
                    <a:lstStyle/>
                    <a:p>
                      <a:endParaRPr lang="es-PE"/>
                    </a:p>
                  </a:txBody>
                  <a:tcPr/>
                </a:tc>
                <a:tc vMerge="1">
                  <a:txBody>
                    <a:bodyPr/>
                    <a:lstStyle/>
                    <a:p>
                      <a:endParaRPr lang="es-PE"/>
                    </a:p>
                  </a:txBody>
                  <a:tcPr/>
                </a:tc>
              </a:tr>
              <a:tr h="424818">
                <a:tc vMerge="1">
                  <a:txBody>
                    <a:bodyPr/>
                    <a:lstStyle/>
                    <a:p>
                      <a:endParaRPr lang="es-PE"/>
                    </a:p>
                  </a:txBody>
                  <a:tcPr/>
                </a:tc>
                <a:tc vMerge="1">
                  <a:txBody>
                    <a:bodyPr/>
                    <a:lstStyle/>
                    <a:p>
                      <a:endParaRPr lang="es-PE"/>
                    </a:p>
                  </a:txBody>
                  <a:tcPr/>
                </a:tc>
                <a:tc>
                  <a:txBody>
                    <a:bodyPr/>
                    <a:lstStyle/>
                    <a:p>
                      <a:pPr>
                        <a:lnSpc>
                          <a:spcPct val="107000"/>
                        </a:lnSpc>
                        <a:spcAft>
                          <a:spcPts val="0"/>
                        </a:spcAft>
                      </a:pPr>
                      <a:r>
                        <a:rPr lang="es-PE" sz="1800" dirty="0">
                          <a:effectLst/>
                        </a:rPr>
                        <a:t>Posee RI…</a:t>
                      </a:r>
                      <a:endParaRPr lang="es-PE"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35703" marR="35703" marT="0" marB="0"/>
                </a:tc>
                <a:tc vMerge="1">
                  <a:txBody>
                    <a:bodyPr/>
                    <a:lstStyle/>
                    <a:p>
                      <a:endParaRPr lang="es-PE"/>
                    </a:p>
                  </a:txBody>
                  <a:tcPr/>
                </a:tc>
                <a:tc vMerge="1">
                  <a:txBody>
                    <a:bodyPr/>
                    <a:lstStyle/>
                    <a:p>
                      <a:endParaRPr lang="es-PE"/>
                    </a:p>
                  </a:txBody>
                  <a:tcPr/>
                </a:tc>
                <a:tc vMerge="1">
                  <a:txBody>
                    <a:bodyPr/>
                    <a:lstStyle/>
                    <a:p>
                      <a:endParaRPr lang="es-PE"/>
                    </a:p>
                  </a:txBody>
                  <a:tcPr/>
                </a:tc>
              </a:tr>
              <a:tr h="313178">
                <a:tc vMerge="1">
                  <a:txBody>
                    <a:bodyPr/>
                    <a:lstStyle/>
                    <a:p>
                      <a:endParaRPr lang="es-PE"/>
                    </a:p>
                  </a:txBody>
                  <a:tcPr/>
                </a:tc>
                <a:tc rowSpan="3">
                  <a:txBody>
                    <a:bodyPr/>
                    <a:lstStyle/>
                    <a:p>
                      <a:pPr>
                        <a:lnSpc>
                          <a:spcPct val="107000"/>
                        </a:lnSpc>
                        <a:spcAft>
                          <a:spcPts val="800"/>
                        </a:spcAft>
                      </a:pPr>
                      <a:r>
                        <a:rPr lang="es-PE" sz="1800" dirty="0">
                          <a:effectLst/>
                        </a:rPr>
                        <a:t>Gestionar relaciones interinstitucionales y comunitarias</a:t>
                      </a:r>
                      <a:endParaRPr lang="es-PE"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35703" marR="35703" marT="0" marB="0"/>
                </a:tc>
                <a:tc>
                  <a:txBody>
                    <a:bodyPr/>
                    <a:lstStyle/>
                    <a:p>
                      <a:pPr>
                        <a:lnSpc>
                          <a:spcPct val="107000"/>
                        </a:lnSpc>
                        <a:spcAft>
                          <a:spcPts val="0"/>
                        </a:spcAft>
                      </a:pPr>
                      <a:r>
                        <a:rPr lang="es-PE" sz="1800">
                          <a:effectLst/>
                        </a:rPr>
                        <a:t>Implementa proyectos…</a:t>
                      </a:r>
                      <a:endParaRPr lang="es-PE" sz="1600">
                        <a:effectLst/>
                        <a:latin typeface="Calibri" panose="020F0502020204030204" pitchFamily="34" charset="0"/>
                        <a:ea typeface="Calibri" panose="020F0502020204030204" pitchFamily="34" charset="0"/>
                        <a:cs typeface="Times New Roman" panose="02020603050405020304" pitchFamily="18" charset="0"/>
                      </a:endParaRPr>
                    </a:p>
                  </a:txBody>
                  <a:tcPr marL="35703" marR="35703" marT="0" marB="0"/>
                </a:tc>
                <a:tc rowSpan="3">
                  <a:txBody>
                    <a:bodyPr/>
                    <a:lstStyle/>
                    <a:p>
                      <a:pPr>
                        <a:lnSpc>
                          <a:spcPct val="107000"/>
                        </a:lnSpc>
                        <a:spcAft>
                          <a:spcPts val="800"/>
                        </a:spcAft>
                      </a:pPr>
                      <a:r>
                        <a:rPr lang="es-PE" sz="1800" dirty="0">
                          <a:effectLst/>
                        </a:rPr>
                        <a:t>En proceso </a:t>
                      </a:r>
                      <a:endParaRPr lang="es-PE"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35703" marR="35703" marT="0" marB="0"/>
                </a:tc>
                <a:tc rowSpan="3">
                  <a:txBody>
                    <a:bodyPr/>
                    <a:lstStyle/>
                    <a:p>
                      <a:endParaRPr lang="es-PE" sz="1600" dirty="0">
                        <a:effectLst/>
                        <a:latin typeface="Calibri" panose="020F0502020204030204" pitchFamily="34" charset="0"/>
                      </a:endParaRPr>
                    </a:p>
                  </a:txBody>
                  <a:tcPr marL="35703" marR="35703" marT="0" marB="0"/>
                </a:tc>
                <a:tc rowSpan="3">
                  <a:txBody>
                    <a:bodyPr/>
                    <a:lstStyle/>
                    <a:p>
                      <a:endParaRPr lang="es-PE" sz="1600">
                        <a:effectLst/>
                        <a:latin typeface="Calibri" panose="020F0502020204030204" pitchFamily="34" charset="0"/>
                      </a:endParaRPr>
                    </a:p>
                  </a:txBody>
                  <a:tcPr marL="35703" marR="35703" marT="0" marB="0"/>
                </a:tc>
              </a:tr>
              <a:tr h="223450">
                <a:tc vMerge="1">
                  <a:txBody>
                    <a:bodyPr/>
                    <a:lstStyle/>
                    <a:p>
                      <a:endParaRPr lang="es-PE"/>
                    </a:p>
                  </a:txBody>
                  <a:tcPr/>
                </a:tc>
                <a:tc vMerge="1">
                  <a:txBody>
                    <a:bodyPr/>
                    <a:lstStyle/>
                    <a:p>
                      <a:endParaRPr lang="es-PE"/>
                    </a:p>
                  </a:txBody>
                  <a:tcPr/>
                </a:tc>
                <a:tc>
                  <a:txBody>
                    <a:bodyPr/>
                    <a:lstStyle/>
                    <a:p>
                      <a:pPr>
                        <a:lnSpc>
                          <a:spcPct val="107000"/>
                        </a:lnSpc>
                        <a:spcAft>
                          <a:spcPts val="0"/>
                        </a:spcAft>
                      </a:pPr>
                      <a:r>
                        <a:rPr lang="es-PE" sz="1800">
                          <a:effectLst/>
                        </a:rPr>
                        <a:t> </a:t>
                      </a:r>
                      <a:endParaRPr lang="es-PE" sz="1600">
                        <a:effectLst/>
                        <a:latin typeface="Calibri" panose="020F0502020204030204" pitchFamily="34" charset="0"/>
                        <a:ea typeface="Calibri" panose="020F0502020204030204" pitchFamily="34" charset="0"/>
                        <a:cs typeface="Times New Roman" panose="02020603050405020304" pitchFamily="18" charset="0"/>
                      </a:endParaRPr>
                    </a:p>
                  </a:txBody>
                  <a:tcPr marL="35703" marR="35703" marT="0" marB="0"/>
                </a:tc>
                <a:tc vMerge="1">
                  <a:txBody>
                    <a:bodyPr/>
                    <a:lstStyle/>
                    <a:p>
                      <a:endParaRPr lang="es-PE"/>
                    </a:p>
                  </a:txBody>
                  <a:tcPr/>
                </a:tc>
                <a:tc vMerge="1">
                  <a:txBody>
                    <a:bodyPr/>
                    <a:lstStyle/>
                    <a:p>
                      <a:endParaRPr lang="es-PE"/>
                    </a:p>
                  </a:txBody>
                  <a:tcPr/>
                </a:tc>
                <a:tc vMerge="1">
                  <a:txBody>
                    <a:bodyPr/>
                    <a:lstStyle/>
                    <a:p>
                      <a:endParaRPr lang="es-PE"/>
                    </a:p>
                  </a:txBody>
                  <a:tcPr/>
                </a:tc>
              </a:tr>
              <a:tr h="89861">
                <a:tc vMerge="1">
                  <a:txBody>
                    <a:bodyPr/>
                    <a:lstStyle/>
                    <a:p>
                      <a:endParaRPr lang="es-PE"/>
                    </a:p>
                  </a:txBody>
                  <a:tcPr/>
                </a:tc>
                <a:tc vMerge="1">
                  <a:txBody>
                    <a:bodyPr/>
                    <a:lstStyle/>
                    <a:p>
                      <a:endParaRPr lang="es-PE"/>
                    </a:p>
                  </a:txBody>
                  <a:tcPr/>
                </a:tc>
                <a:tc>
                  <a:txBody>
                    <a:bodyPr/>
                    <a:lstStyle/>
                    <a:p>
                      <a:pPr>
                        <a:lnSpc>
                          <a:spcPct val="107000"/>
                        </a:lnSpc>
                        <a:spcAft>
                          <a:spcPts val="0"/>
                        </a:spcAft>
                      </a:pPr>
                      <a:r>
                        <a:rPr lang="es-PE" sz="1800" dirty="0">
                          <a:effectLst/>
                        </a:rPr>
                        <a:t> </a:t>
                      </a:r>
                      <a:endParaRPr lang="es-PE"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35703" marR="35703" marT="0" marB="0"/>
                </a:tc>
                <a:tc vMerge="1">
                  <a:txBody>
                    <a:bodyPr/>
                    <a:lstStyle/>
                    <a:p>
                      <a:endParaRPr lang="es-PE"/>
                    </a:p>
                  </a:txBody>
                  <a:tcPr/>
                </a:tc>
                <a:tc vMerge="1">
                  <a:txBody>
                    <a:bodyPr/>
                    <a:lstStyle/>
                    <a:p>
                      <a:endParaRPr lang="es-PE"/>
                    </a:p>
                  </a:txBody>
                  <a:tcPr/>
                </a:tc>
                <a:tc vMerge="1">
                  <a:txBody>
                    <a:bodyPr/>
                    <a:lstStyle/>
                    <a:p>
                      <a:endParaRPr lang="es-PE"/>
                    </a:p>
                  </a:txBody>
                  <a:tcPr/>
                </a:tc>
              </a:tr>
              <a:tr h="313178">
                <a:tc vMerge="1">
                  <a:txBody>
                    <a:bodyPr/>
                    <a:lstStyle/>
                    <a:p>
                      <a:endParaRPr lang="es-PE"/>
                    </a:p>
                  </a:txBody>
                  <a:tcPr/>
                </a:tc>
                <a:tc>
                  <a:txBody>
                    <a:bodyPr/>
                    <a:lstStyle/>
                    <a:p>
                      <a:pPr>
                        <a:lnSpc>
                          <a:spcPct val="107000"/>
                        </a:lnSpc>
                        <a:spcAft>
                          <a:spcPts val="800"/>
                        </a:spcAft>
                      </a:pPr>
                      <a:r>
                        <a:rPr lang="es-PE" sz="1800" dirty="0">
                          <a:effectLst/>
                        </a:rPr>
                        <a:t>Evaluar gestión </a:t>
                      </a:r>
                      <a:r>
                        <a:rPr lang="es-PE" sz="1800" dirty="0" smtClean="0">
                          <a:effectLst/>
                        </a:rPr>
                        <a:t>escolar…</a:t>
                      </a:r>
                      <a:endParaRPr lang="es-PE"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35703" marR="35703" marT="0" marB="0"/>
                </a:tc>
                <a:tc>
                  <a:txBody>
                    <a:bodyPr/>
                    <a:lstStyle/>
                    <a:p>
                      <a:pPr>
                        <a:lnSpc>
                          <a:spcPct val="107000"/>
                        </a:lnSpc>
                        <a:spcAft>
                          <a:spcPts val="0"/>
                        </a:spcAft>
                      </a:pPr>
                      <a:r>
                        <a:rPr lang="es-PE" sz="1800">
                          <a:effectLst/>
                        </a:rPr>
                        <a:t> </a:t>
                      </a:r>
                      <a:endParaRPr lang="es-PE" sz="1600">
                        <a:effectLst/>
                        <a:latin typeface="Calibri" panose="020F0502020204030204" pitchFamily="34" charset="0"/>
                        <a:ea typeface="Calibri" panose="020F0502020204030204" pitchFamily="34" charset="0"/>
                        <a:cs typeface="Times New Roman" panose="02020603050405020304" pitchFamily="18" charset="0"/>
                      </a:endParaRPr>
                    </a:p>
                  </a:txBody>
                  <a:tcPr marL="35703" marR="35703" marT="0" marB="0"/>
                </a:tc>
                <a:tc>
                  <a:txBody>
                    <a:bodyPr/>
                    <a:lstStyle/>
                    <a:p>
                      <a:pPr>
                        <a:lnSpc>
                          <a:spcPct val="107000"/>
                        </a:lnSpc>
                        <a:spcAft>
                          <a:spcPts val="800"/>
                        </a:spcAft>
                      </a:pPr>
                      <a:r>
                        <a:rPr lang="es-PE" sz="1800">
                          <a:effectLst/>
                        </a:rPr>
                        <a:t>En proceso</a:t>
                      </a:r>
                      <a:endParaRPr lang="es-PE" sz="1600">
                        <a:effectLst/>
                        <a:latin typeface="Calibri" panose="020F0502020204030204" pitchFamily="34" charset="0"/>
                        <a:ea typeface="Calibri" panose="020F0502020204030204" pitchFamily="34" charset="0"/>
                        <a:cs typeface="Times New Roman" panose="02020603050405020304" pitchFamily="18" charset="0"/>
                      </a:endParaRPr>
                    </a:p>
                  </a:txBody>
                  <a:tcPr marL="35703" marR="35703" marT="0" marB="0"/>
                </a:tc>
                <a:tc>
                  <a:txBody>
                    <a:bodyPr/>
                    <a:lstStyle/>
                    <a:p>
                      <a:endParaRPr lang="es-PE" sz="1600">
                        <a:effectLst/>
                        <a:latin typeface="Calibri" panose="020F0502020204030204" pitchFamily="34" charset="0"/>
                      </a:endParaRPr>
                    </a:p>
                  </a:txBody>
                  <a:tcPr marL="35703" marR="35703" marT="0" marB="0"/>
                </a:tc>
                <a:tc>
                  <a:txBody>
                    <a:bodyPr/>
                    <a:lstStyle/>
                    <a:p>
                      <a:endParaRPr lang="es-PE" sz="1600">
                        <a:effectLst/>
                        <a:latin typeface="Calibri" panose="020F0502020204030204" pitchFamily="34" charset="0"/>
                      </a:endParaRPr>
                    </a:p>
                  </a:txBody>
                  <a:tcPr marL="35703" marR="35703" marT="0" marB="0"/>
                </a:tc>
              </a:tr>
              <a:tr h="222142">
                <a:tc rowSpan="4">
                  <a:txBody>
                    <a:bodyPr/>
                    <a:lstStyle/>
                    <a:p>
                      <a:pPr>
                        <a:lnSpc>
                          <a:spcPct val="107000"/>
                        </a:lnSpc>
                        <a:spcAft>
                          <a:spcPts val="800"/>
                        </a:spcAft>
                      </a:pPr>
                      <a:r>
                        <a:rPr lang="es-PE" sz="700">
                          <a:effectLst/>
                        </a:rPr>
                        <a:t>DESARROLLO PEDGÒGICO Y CONVIVENCIA ESCOLAR</a:t>
                      </a:r>
                      <a:endParaRPr lang="es-PE" sz="600">
                        <a:effectLst/>
                        <a:latin typeface="Calibri" panose="020F0502020204030204" pitchFamily="34" charset="0"/>
                        <a:ea typeface="Calibri" panose="020F0502020204030204" pitchFamily="34" charset="0"/>
                        <a:cs typeface="Times New Roman" panose="02020603050405020304" pitchFamily="18" charset="0"/>
                      </a:endParaRPr>
                    </a:p>
                  </a:txBody>
                  <a:tcPr marL="35703" marR="35703" marT="0" marB="0"/>
                </a:tc>
                <a:tc>
                  <a:txBody>
                    <a:bodyPr/>
                    <a:lstStyle/>
                    <a:p>
                      <a:endParaRPr lang="es-PE" sz="1600">
                        <a:effectLst/>
                        <a:latin typeface="Calibri" panose="020F0502020204030204" pitchFamily="34" charset="0"/>
                      </a:endParaRPr>
                    </a:p>
                  </a:txBody>
                  <a:tcPr marL="35703" marR="35703" marT="0" marB="0"/>
                </a:tc>
                <a:tc>
                  <a:txBody>
                    <a:bodyPr/>
                    <a:lstStyle/>
                    <a:p>
                      <a:pPr>
                        <a:lnSpc>
                          <a:spcPct val="107000"/>
                        </a:lnSpc>
                        <a:spcAft>
                          <a:spcPts val="0"/>
                        </a:spcAft>
                      </a:pPr>
                      <a:r>
                        <a:rPr lang="es-PE" sz="1800">
                          <a:effectLst/>
                        </a:rPr>
                        <a:t> </a:t>
                      </a:r>
                      <a:endParaRPr lang="es-PE" sz="1600">
                        <a:effectLst/>
                        <a:latin typeface="Calibri" panose="020F0502020204030204" pitchFamily="34" charset="0"/>
                        <a:ea typeface="Calibri" panose="020F0502020204030204" pitchFamily="34" charset="0"/>
                        <a:cs typeface="Times New Roman" panose="02020603050405020304" pitchFamily="18" charset="0"/>
                      </a:endParaRPr>
                    </a:p>
                  </a:txBody>
                  <a:tcPr marL="35703" marR="35703" marT="0" marB="0"/>
                </a:tc>
                <a:tc>
                  <a:txBody>
                    <a:bodyPr/>
                    <a:lstStyle/>
                    <a:p>
                      <a:endParaRPr lang="es-PE" sz="1600">
                        <a:effectLst/>
                        <a:latin typeface="Calibri" panose="020F0502020204030204" pitchFamily="34" charset="0"/>
                      </a:endParaRPr>
                    </a:p>
                  </a:txBody>
                  <a:tcPr marL="35703" marR="35703" marT="0" marB="0"/>
                </a:tc>
                <a:tc>
                  <a:txBody>
                    <a:bodyPr/>
                    <a:lstStyle/>
                    <a:p>
                      <a:endParaRPr lang="es-PE" sz="1600" dirty="0">
                        <a:effectLst/>
                        <a:latin typeface="Calibri" panose="020F0502020204030204" pitchFamily="34" charset="0"/>
                      </a:endParaRPr>
                    </a:p>
                  </a:txBody>
                  <a:tcPr marL="35703" marR="35703" marT="0" marB="0"/>
                </a:tc>
                <a:tc>
                  <a:txBody>
                    <a:bodyPr/>
                    <a:lstStyle/>
                    <a:p>
                      <a:endParaRPr lang="es-PE" sz="1600">
                        <a:effectLst/>
                        <a:latin typeface="Calibri" panose="020F0502020204030204" pitchFamily="34" charset="0"/>
                      </a:endParaRPr>
                    </a:p>
                  </a:txBody>
                  <a:tcPr marL="35703" marR="35703" marT="0" marB="0"/>
                </a:tc>
              </a:tr>
              <a:tr h="222142">
                <a:tc vMerge="1">
                  <a:txBody>
                    <a:bodyPr/>
                    <a:lstStyle/>
                    <a:p>
                      <a:endParaRPr lang="es-PE"/>
                    </a:p>
                  </a:txBody>
                  <a:tcPr/>
                </a:tc>
                <a:tc>
                  <a:txBody>
                    <a:bodyPr/>
                    <a:lstStyle/>
                    <a:p>
                      <a:endParaRPr lang="es-PE" sz="1600">
                        <a:effectLst/>
                        <a:latin typeface="Calibri" panose="020F0502020204030204" pitchFamily="34" charset="0"/>
                      </a:endParaRPr>
                    </a:p>
                  </a:txBody>
                  <a:tcPr marL="35703" marR="35703" marT="0" marB="0"/>
                </a:tc>
                <a:tc>
                  <a:txBody>
                    <a:bodyPr/>
                    <a:lstStyle/>
                    <a:p>
                      <a:pPr>
                        <a:lnSpc>
                          <a:spcPct val="107000"/>
                        </a:lnSpc>
                        <a:spcAft>
                          <a:spcPts val="0"/>
                        </a:spcAft>
                      </a:pPr>
                      <a:r>
                        <a:rPr lang="es-PE" sz="1800">
                          <a:effectLst/>
                        </a:rPr>
                        <a:t> </a:t>
                      </a:r>
                      <a:endParaRPr lang="es-PE" sz="1600">
                        <a:effectLst/>
                        <a:latin typeface="Calibri" panose="020F0502020204030204" pitchFamily="34" charset="0"/>
                        <a:ea typeface="Calibri" panose="020F0502020204030204" pitchFamily="34" charset="0"/>
                        <a:cs typeface="Times New Roman" panose="02020603050405020304" pitchFamily="18" charset="0"/>
                      </a:endParaRPr>
                    </a:p>
                  </a:txBody>
                  <a:tcPr marL="35703" marR="35703" marT="0" marB="0"/>
                </a:tc>
                <a:tc>
                  <a:txBody>
                    <a:bodyPr/>
                    <a:lstStyle/>
                    <a:p>
                      <a:endParaRPr lang="es-PE" sz="1600">
                        <a:effectLst/>
                        <a:latin typeface="Calibri" panose="020F0502020204030204" pitchFamily="34" charset="0"/>
                      </a:endParaRPr>
                    </a:p>
                  </a:txBody>
                  <a:tcPr marL="35703" marR="35703" marT="0" marB="0"/>
                </a:tc>
                <a:tc>
                  <a:txBody>
                    <a:bodyPr/>
                    <a:lstStyle/>
                    <a:p>
                      <a:endParaRPr lang="es-PE" sz="1600" dirty="0">
                        <a:effectLst/>
                        <a:latin typeface="Calibri" panose="020F0502020204030204" pitchFamily="34" charset="0"/>
                      </a:endParaRPr>
                    </a:p>
                  </a:txBody>
                  <a:tcPr marL="35703" marR="35703" marT="0" marB="0"/>
                </a:tc>
                <a:tc>
                  <a:txBody>
                    <a:bodyPr/>
                    <a:lstStyle/>
                    <a:p>
                      <a:endParaRPr lang="es-PE" sz="1600">
                        <a:effectLst/>
                        <a:latin typeface="Calibri" panose="020F0502020204030204" pitchFamily="34" charset="0"/>
                      </a:endParaRPr>
                    </a:p>
                  </a:txBody>
                  <a:tcPr marL="35703" marR="35703" marT="0" marB="0"/>
                </a:tc>
              </a:tr>
              <a:tr h="222142">
                <a:tc vMerge="1">
                  <a:txBody>
                    <a:bodyPr/>
                    <a:lstStyle/>
                    <a:p>
                      <a:endParaRPr lang="es-PE"/>
                    </a:p>
                  </a:txBody>
                  <a:tcPr/>
                </a:tc>
                <a:tc>
                  <a:txBody>
                    <a:bodyPr/>
                    <a:lstStyle/>
                    <a:p>
                      <a:endParaRPr lang="es-PE" sz="1600">
                        <a:effectLst/>
                        <a:latin typeface="Calibri" panose="020F0502020204030204" pitchFamily="34" charset="0"/>
                      </a:endParaRPr>
                    </a:p>
                  </a:txBody>
                  <a:tcPr marL="35703" marR="35703" marT="0" marB="0"/>
                </a:tc>
                <a:tc>
                  <a:txBody>
                    <a:bodyPr/>
                    <a:lstStyle/>
                    <a:p>
                      <a:pPr>
                        <a:lnSpc>
                          <a:spcPct val="107000"/>
                        </a:lnSpc>
                        <a:spcAft>
                          <a:spcPts val="0"/>
                        </a:spcAft>
                      </a:pPr>
                      <a:r>
                        <a:rPr lang="es-PE" sz="1800">
                          <a:effectLst/>
                        </a:rPr>
                        <a:t> </a:t>
                      </a:r>
                      <a:endParaRPr lang="es-PE" sz="1600">
                        <a:effectLst/>
                        <a:latin typeface="Calibri" panose="020F0502020204030204" pitchFamily="34" charset="0"/>
                        <a:ea typeface="Calibri" panose="020F0502020204030204" pitchFamily="34" charset="0"/>
                        <a:cs typeface="Times New Roman" panose="02020603050405020304" pitchFamily="18" charset="0"/>
                      </a:endParaRPr>
                    </a:p>
                  </a:txBody>
                  <a:tcPr marL="35703" marR="35703" marT="0" marB="0"/>
                </a:tc>
                <a:tc>
                  <a:txBody>
                    <a:bodyPr/>
                    <a:lstStyle/>
                    <a:p>
                      <a:endParaRPr lang="es-PE" sz="1600">
                        <a:effectLst/>
                        <a:latin typeface="Calibri" panose="020F0502020204030204" pitchFamily="34" charset="0"/>
                      </a:endParaRPr>
                    </a:p>
                  </a:txBody>
                  <a:tcPr marL="35703" marR="35703" marT="0" marB="0"/>
                </a:tc>
                <a:tc>
                  <a:txBody>
                    <a:bodyPr/>
                    <a:lstStyle/>
                    <a:p>
                      <a:endParaRPr lang="es-PE" sz="1600" dirty="0">
                        <a:effectLst/>
                        <a:latin typeface="Calibri" panose="020F0502020204030204" pitchFamily="34" charset="0"/>
                      </a:endParaRPr>
                    </a:p>
                  </a:txBody>
                  <a:tcPr marL="35703" marR="35703" marT="0" marB="0"/>
                </a:tc>
                <a:tc>
                  <a:txBody>
                    <a:bodyPr/>
                    <a:lstStyle/>
                    <a:p>
                      <a:endParaRPr lang="es-PE" sz="1600">
                        <a:effectLst/>
                        <a:latin typeface="Calibri" panose="020F0502020204030204" pitchFamily="34" charset="0"/>
                      </a:endParaRPr>
                    </a:p>
                  </a:txBody>
                  <a:tcPr marL="35703" marR="35703" marT="0" marB="0"/>
                </a:tc>
              </a:tr>
              <a:tr h="222142">
                <a:tc vMerge="1">
                  <a:txBody>
                    <a:bodyPr/>
                    <a:lstStyle/>
                    <a:p>
                      <a:endParaRPr lang="es-PE"/>
                    </a:p>
                  </a:txBody>
                  <a:tcPr/>
                </a:tc>
                <a:tc>
                  <a:txBody>
                    <a:bodyPr/>
                    <a:lstStyle/>
                    <a:p>
                      <a:endParaRPr lang="es-PE" sz="1600">
                        <a:effectLst/>
                        <a:latin typeface="Calibri" panose="020F0502020204030204" pitchFamily="34" charset="0"/>
                      </a:endParaRPr>
                    </a:p>
                  </a:txBody>
                  <a:tcPr marL="35703" marR="35703" marT="0" marB="0"/>
                </a:tc>
                <a:tc>
                  <a:txBody>
                    <a:bodyPr/>
                    <a:lstStyle/>
                    <a:p>
                      <a:pPr>
                        <a:lnSpc>
                          <a:spcPct val="107000"/>
                        </a:lnSpc>
                        <a:spcAft>
                          <a:spcPts val="0"/>
                        </a:spcAft>
                      </a:pPr>
                      <a:r>
                        <a:rPr lang="es-PE" sz="1800">
                          <a:effectLst/>
                        </a:rPr>
                        <a:t> </a:t>
                      </a:r>
                      <a:endParaRPr lang="es-PE" sz="1600">
                        <a:effectLst/>
                        <a:latin typeface="Calibri" panose="020F0502020204030204" pitchFamily="34" charset="0"/>
                        <a:ea typeface="Calibri" panose="020F0502020204030204" pitchFamily="34" charset="0"/>
                        <a:cs typeface="Times New Roman" panose="02020603050405020304" pitchFamily="18" charset="0"/>
                      </a:endParaRPr>
                    </a:p>
                  </a:txBody>
                  <a:tcPr marL="35703" marR="35703" marT="0" marB="0"/>
                </a:tc>
                <a:tc>
                  <a:txBody>
                    <a:bodyPr/>
                    <a:lstStyle/>
                    <a:p>
                      <a:endParaRPr lang="es-PE" sz="1600">
                        <a:effectLst/>
                        <a:latin typeface="Calibri" panose="020F0502020204030204" pitchFamily="34" charset="0"/>
                      </a:endParaRPr>
                    </a:p>
                  </a:txBody>
                  <a:tcPr marL="35703" marR="35703" marT="0" marB="0"/>
                </a:tc>
                <a:tc>
                  <a:txBody>
                    <a:bodyPr/>
                    <a:lstStyle/>
                    <a:p>
                      <a:endParaRPr lang="es-PE" sz="1600" dirty="0">
                        <a:effectLst/>
                        <a:latin typeface="Calibri" panose="020F0502020204030204" pitchFamily="34" charset="0"/>
                      </a:endParaRPr>
                    </a:p>
                  </a:txBody>
                  <a:tcPr marL="35703" marR="35703" marT="0" marB="0"/>
                </a:tc>
                <a:tc>
                  <a:txBody>
                    <a:bodyPr/>
                    <a:lstStyle/>
                    <a:p>
                      <a:endParaRPr lang="es-PE" sz="1600">
                        <a:effectLst/>
                        <a:latin typeface="Calibri" panose="020F0502020204030204" pitchFamily="34" charset="0"/>
                      </a:endParaRPr>
                    </a:p>
                  </a:txBody>
                  <a:tcPr marL="35703" marR="35703" marT="0" marB="0"/>
                </a:tc>
              </a:tr>
              <a:tr h="222142">
                <a:tc rowSpan="3">
                  <a:txBody>
                    <a:bodyPr/>
                    <a:lstStyle/>
                    <a:p>
                      <a:pPr>
                        <a:lnSpc>
                          <a:spcPct val="107000"/>
                        </a:lnSpc>
                        <a:spcAft>
                          <a:spcPts val="800"/>
                        </a:spcAft>
                      </a:pPr>
                      <a:r>
                        <a:rPr lang="es-PE" sz="700">
                          <a:effectLst/>
                        </a:rPr>
                        <a:t>SOPORTE AL FUNCIONAMIENTO DE LA IE</a:t>
                      </a:r>
                      <a:endParaRPr lang="es-PE" sz="600">
                        <a:effectLst/>
                        <a:latin typeface="Calibri" panose="020F0502020204030204" pitchFamily="34" charset="0"/>
                        <a:ea typeface="Calibri" panose="020F0502020204030204" pitchFamily="34" charset="0"/>
                        <a:cs typeface="Times New Roman" panose="02020603050405020304" pitchFamily="18" charset="0"/>
                      </a:endParaRPr>
                    </a:p>
                  </a:txBody>
                  <a:tcPr marL="35703" marR="35703" marT="0" marB="0"/>
                </a:tc>
                <a:tc>
                  <a:txBody>
                    <a:bodyPr/>
                    <a:lstStyle/>
                    <a:p>
                      <a:endParaRPr lang="es-PE" sz="1600">
                        <a:effectLst/>
                        <a:latin typeface="Calibri" panose="020F0502020204030204" pitchFamily="34" charset="0"/>
                      </a:endParaRPr>
                    </a:p>
                  </a:txBody>
                  <a:tcPr marL="35703" marR="35703" marT="0" marB="0"/>
                </a:tc>
                <a:tc>
                  <a:txBody>
                    <a:bodyPr/>
                    <a:lstStyle/>
                    <a:p>
                      <a:pPr>
                        <a:lnSpc>
                          <a:spcPct val="107000"/>
                        </a:lnSpc>
                        <a:spcAft>
                          <a:spcPts val="0"/>
                        </a:spcAft>
                      </a:pPr>
                      <a:r>
                        <a:rPr lang="es-PE" sz="1800">
                          <a:effectLst/>
                        </a:rPr>
                        <a:t> </a:t>
                      </a:r>
                      <a:endParaRPr lang="es-PE" sz="1600">
                        <a:effectLst/>
                        <a:latin typeface="Calibri" panose="020F0502020204030204" pitchFamily="34" charset="0"/>
                        <a:ea typeface="Calibri" panose="020F0502020204030204" pitchFamily="34" charset="0"/>
                        <a:cs typeface="Times New Roman" panose="02020603050405020304" pitchFamily="18" charset="0"/>
                      </a:endParaRPr>
                    </a:p>
                  </a:txBody>
                  <a:tcPr marL="35703" marR="35703" marT="0" marB="0"/>
                </a:tc>
                <a:tc>
                  <a:txBody>
                    <a:bodyPr/>
                    <a:lstStyle/>
                    <a:p>
                      <a:endParaRPr lang="es-PE" sz="1600">
                        <a:effectLst/>
                        <a:latin typeface="Calibri" panose="020F0502020204030204" pitchFamily="34" charset="0"/>
                      </a:endParaRPr>
                    </a:p>
                  </a:txBody>
                  <a:tcPr marL="35703" marR="35703" marT="0" marB="0"/>
                </a:tc>
                <a:tc>
                  <a:txBody>
                    <a:bodyPr/>
                    <a:lstStyle/>
                    <a:p>
                      <a:endParaRPr lang="es-PE" sz="1600" dirty="0">
                        <a:effectLst/>
                        <a:latin typeface="Calibri" panose="020F0502020204030204" pitchFamily="34" charset="0"/>
                      </a:endParaRPr>
                    </a:p>
                  </a:txBody>
                  <a:tcPr marL="35703" marR="35703" marT="0" marB="0"/>
                </a:tc>
                <a:tc>
                  <a:txBody>
                    <a:bodyPr/>
                    <a:lstStyle/>
                    <a:p>
                      <a:endParaRPr lang="es-PE" sz="1600">
                        <a:effectLst/>
                        <a:latin typeface="Calibri" panose="020F0502020204030204" pitchFamily="34" charset="0"/>
                      </a:endParaRPr>
                    </a:p>
                  </a:txBody>
                  <a:tcPr marL="35703" marR="35703" marT="0" marB="0"/>
                </a:tc>
              </a:tr>
              <a:tr h="222142">
                <a:tc vMerge="1">
                  <a:txBody>
                    <a:bodyPr/>
                    <a:lstStyle/>
                    <a:p>
                      <a:endParaRPr lang="es-PE"/>
                    </a:p>
                  </a:txBody>
                  <a:tcPr/>
                </a:tc>
                <a:tc>
                  <a:txBody>
                    <a:bodyPr/>
                    <a:lstStyle/>
                    <a:p>
                      <a:endParaRPr lang="es-PE" sz="1600">
                        <a:effectLst/>
                        <a:latin typeface="Calibri" panose="020F0502020204030204" pitchFamily="34" charset="0"/>
                      </a:endParaRPr>
                    </a:p>
                  </a:txBody>
                  <a:tcPr marL="35703" marR="35703" marT="0" marB="0"/>
                </a:tc>
                <a:tc>
                  <a:txBody>
                    <a:bodyPr/>
                    <a:lstStyle/>
                    <a:p>
                      <a:pPr>
                        <a:lnSpc>
                          <a:spcPct val="107000"/>
                        </a:lnSpc>
                        <a:spcAft>
                          <a:spcPts val="0"/>
                        </a:spcAft>
                      </a:pPr>
                      <a:r>
                        <a:rPr lang="es-PE" sz="1800">
                          <a:effectLst/>
                        </a:rPr>
                        <a:t> </a:t>
                      </a:r>
                      <a:endParaRPr lang="es-PE" sz="1600">
                        <a:effectLst/>
                        <a:latin typeface="Calibri" panose="020F0502020204030204" pitchFamily="34" charset="0"/>
                        <a:ea typeface="Calibri" panose="020F0502020204030204" pitchFamily="34" charset="0"/>
                        <a:cs typeface="Times New Roman" panose="02020603050405020304" pitchFamily="18" charset="0"/>
                      </a:endParaRPr>
                    </a:p>
                  </a:txBody>
                  <a:tcPr marL="35703" marR="35703" marT="0" marB="0"/>
                </a:tc>
                <a:tc>
                  <a:txBody>
                    <a:bodyPr/>
                    <a:lstStyle/>
                    <a:p>
                      <a:endParaRPr lang="es-PE" sz="1600">
                        <a:effectLst/>
                        <a:latin typeface="Calibri" panose="020F0502020204030204" pitchFamily="34" charset="0"/>
                      </a:endParaRPr>
                    </a:p>
                  </a:txBody>
                  <a:tcPr marL="35703" marR="35703" marT="0" marB="0"/>
                </a:tc>
                <a:tc>
                  <a:txBody>
                    <a:bodyPr/>
                    <a:lstStyle/>
                    <a:p>
                      <a:endParaRPr lang="es-PE" sz="1600" dirty="0">
                        <a:effectLst/>
                        <a:latin typeface="Calibri" panose="020F0502020204030204" pitchFamily="34" charset="0"/>
                      </a:endParaRPr>
                    </a:p>
                  </a:txBody>
                  <a:tcPr marL="35703" marR="35703" marT="0" marB="0"/>
                </a:tc>
                <a:tc>
                  <a:txBody>
                    <a:bodyPr/>
                    <a:lstStyle/>
                    <a:p>
                      <a:endParaRPr lang="es-PE" sz="1600" dirty="0">
                        <a:effectLst/>
                        <a:latin typeface="Calibri" panose="020F0502020204030204" pitchFamily="34" charset="0"/>
                      </a:endParaRPr>
                    </a:p>
                  </a:txBody>
                  <a:tcPr marL="35703" marR="35703" marT="0" marB="0"/>
                </a:tc>
              </a:tr>
              <a:tr h="156590">
                <a:tc vMerge="1">
                  <a:txBody>
                    <a:bodyPr/>
                    <a:lstStyle/>
                    <a:p>
                      <a:endParaRPr lang="es-PE"/>
                    </a:p>
                  </a:txBody>
                  <a:tcPr/>
                </a:tc>
                <a:tc>
                  <a:txBody>
                    <a:bodyPr/>
                    <a:lstStyle/>
                    <a:p>
                      <a:endParaRPr lang="es-PE" sz="1600">
                        <a:effectLst/>
                        <a:latin typeface="Calibri" panose="020F0502020204030204" pitchFamily="34" charset="0"/>
                      </a:endParaRPr>
                    </a:p>
                  </a:txBody>
                  <a:tcPr marL="35703" marR="35703" marT="0" marB="0"/>
                </a:tc>
                <a:tc>
                  <a:txBody>
                    <a:bodyPr/>
                    <a:lstStyle/>
                    <a:p>
                      <a:pPr>
                        <a:lnSpc>
                          <a:spcPct val="107000"/>
                        </a:lnSpc>
                        <a:spcAft>
                          <a:spcPts val="0"/>
                        </a:spcAft>
                      </a:pPr>
                      <a:r>
                        <a:rPr lang="es-PE" sz="1800">
                          <a:effectLst/>
                        </a:rPr>
                        <a:t> </a:t>
                      </a:r>
                      <a:endParaRPr lang="es-PE" sz="1600">
                        <a:effectLst/>
                        <a:latin typeface="Calibri" panose="020F0502020204030204" pitchFamily="34" charset="0"/>
                        <a:ea typeface="Calibri" panose="020F0502020204030204" pitchFamily="34" charset="0"/>
                        <a:cs typeface="Times New Roman" panose="02020603050405020304" pitchFamily="18" charset="0"/>
                      </a:endParaRPr>
                    </a:p>
                  </a:txBody>
                  <a:tcPr marL="35703" marR="35703" marT="0" marB="0"/>
                </a:tc>
                <a:tc>
                  <a:txBody>
                    <a:bodyPr/>
                    <a:lstStyle/>
                    <a:p>
                      <a:endParaRPr lang="es-PE" sz="1600">
                        <a:effectLst/>
                        <a:latin typeface="Calibri" panose="020F0502020204030204" pitchFamily="34" charset="0"/>
                      </a:endParaRPr>
                    </a:p>
                  </a:txBody>
                  <a:tcPr marL="35703" marR="35703" marT="0" marB="0"/>
                </a:tc>
                <a:tc>
                  <a:txBody>
                    <a:bodyPr/>
                    <a:lstStyle/>
                    <a:p>
                      <a:endParaRPr lang="es-PE" sz="1600">
                        <a:effectLst/>
                        <a:latin typeface="Calibri" panose="020F0502020204030204" pitchFamily="34" charset="0"/>
                      </a:endParaRPr>
                    </a:p>
                  </a:txBody>
                  <a:tcPr marL="35703" marR="35703" marT="0" marB="0"/>
                </a:tc>
                <a:tc>
                  <a:txBody>
                    <a:bodyPr/>
                    <a:lstStyle/>
                    <a:p>
                      <a:endParaRPr lang="es-PE" sz="1600" dirty="0">
                        <a:effectLst/>
                        <a:latin typeface="Calibri" panose="020F0502020204030204" pitchFamily="34" charset="0"/>
                      </a:endParaRPr>
                    </a:p>
                  </a:txBody>
                  <a:tcPr marL="35703" marR="35703" marT="0" marB="0"/>
                </a:tc>
              </a:tr>
            </a:tbl>
          </a:graphicData>
        </a:graphic>
      </p:graphicFrame>
    </p:spTree>
    <p:extLst>
      <p:ext uri="{BB962C8B-B14F-4D97-AF65-F5344CB8AC3E}">
        <p14:creationId xmlns:p14="http://schemas.microsoft.com/office/powerpoint/2010/main" val="2049095082"/>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096963" y="14886"/>
            <a:ext cx="10058400" cy="1450757"/>
          </a:xfrm>
        </p:spPr>
        <p:txBody>
          <a:bodyPr/>
          <a:lstStyle/>
          <a:p>
            <a:r>
              <a:rPr lang="es-PE" dirty="0" smtClean="0"/>
              <a:t>VINCULACIÒN PEI - PAT</a:t>
            </a:r>
            <a:endParaRPr lang="es-PE" dirty="0"/>
          </a:p>
        </p:txBody>
      </p:sp>
      <p:graphicFrame>
        <p:nvGraphicFramePr>
          <p:cNvPr id="4" name="Marcador de contenido 3"/>
          <p:cNvGraphicFramePr>
            <a:graphicFrameLocks noGrp="1"/>
          </p:cNvGraphicFramePr>
          <p:nvPr>
            <p:ph idx="1"/>
            <p:extLst>
              <p:ext uri="{D42A27DB-BD31-4B8C-83A1-F6EECF244321}">
                <p14:modId xmlns:p14="http://schemas.microsoft.com/office/powerpoint/2010/main" val="3807900674"/>
              </p:ext>
            </p:extLst>
          </p:nvPr>
        </p:nvGraphicFramePr>
        <p:xfrm>
          <a:off x="1096963" y="2207770"/>
          <a:ext cx="10058400" cy="40227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CuadroTexto 4"/>
          <p:cNvSpPr txBox="1"/>
          <p:nvPr/>
        </p:nvSpPr>
        <p:spPr>
          <a:xfrm>
            <a:off x="1472914" y="2509284"/>
            <a:ext cx="9177708" cy="646331"/>
          </a:xfrm>
          <a:prstGeom prst="rect">
            <a:avLst/>
          </a:prstGeom>
          <a:solidFill>
            <a:schemeClr val="accent1">
              <a:lumMod val="40000"/>
              <a:lumOff val="60000"/>
            </a:schemeClr>
          </a:solidFill>
        </p:spPr>
        <p:txBody>
          <a:bodyPr wrap="square" rtlCol="0">
            <a:spAutoFit/>
          </a:bodyPr>
          <a:lstStyle/>
          <a:p>
            <a:r>
              <a:rPr lang="es-PE" sz="3600" dirty="0" smtClean="0"/>
              <a:t>PROYECTO EDUCATIVO INSTITUCIONAL DE LA IE</a:t>
            </a:r>
            <a:endParaRPr lang="es-PE" sz="3600" dirty="0"/>
          </a:p>
        </p:txBody>
      </p:sp>
    </p:spTree>
    <p:extLst>
      <p:ext uri="{BB962C8B-B14F-4D97-AF65-F5344CB8AC3E}">
        <p14:creationId xmlns:p14="http://schemas.microsoft.com/office/powerpoint/2010/main" val="3655024784"/>
      </p:ext>
    </p:extLst>
  </p:cSld>
  <p:clrMapOvr>
    <a:masterClrMapping/>
  </p:clrMapOvr>
  <p:transition spd="slow">
    <p:push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PE" dirty="0" smtClean="0"/>
              <a:t>DIAGNÒSTICO SITUACIONAL</a:t>
            </a:r>
            <a:endParaRPr lang="es-PE" dirty="0"/>
          </a:p>
        </p:txBody>
      </p:sp>
      <p:sp>
        <p:nvSpPr>
          <p:cNvPr id="3" name="Marcador de contenido 2"/>
          <p:cNvSpPr>
            <a:spLocks noGrp="1"/>
          </p:cNvSpPr>
          <p:nvPr>
            <p:ph idx="1"/>
          </p:nvPr>
        </p:nvSpPr>
        <p:spPr/>
        <p:txBody>
          <a:bodyPr>
            <a:normAutofit fontScale="85000" lnSpcReduction="20000"/>
          </a:bodyPr>
          <a:lstStyle/>
          <a:p>
            <a:r>
              <a:rPr lang="es-PE" sz="4000" dirty="0" smtClean="0"/>
              <a:t>Resumen diagnóstico de resultados de la IE. Resultados de evaluación del funcionamiento de la IE y vinculación con su entorno. (Describir de manera integral los principales resultados encontrado en el análisis situacional)</a:t>
            </a:r>
          </a:p>
          <a:p>
            <a:r>
              <a:rPr lang="es-PE" sz="4000" dirty="0" smtClean="0">
                <a:solidFill>
                  <a:srgbClr val="FF0000"/>
                </a:solidFill>
              </a:rPr>
              <a:t>La I.E. en los últimos años ha presentado un nivel de logro de aprendizaje sostenido, sin embargo se han producido traslados que han bajado las metas de atención ... En cuanto al funcionamiento de la i.e. estamos …</a:t>
            </a:r>
            <a:endParaRPr lang="es-PE" sz="4000" dirty="0">
              <a:solidFill>
                <a:srgbClr val="FF0000"/>
              </a:solidFill>
            </a:endParaRPr>
          </a:p>
        </p:txBody>
      </p:sp>
    </p:spTree>
    <p:extLst>
      <p:ext uri="{BB962C8B-B14F-4D97-AF65-F5344CB8AC3E}">
        <p14:creationId xmlns:p14="http://schemas.microsoft.com/office/powerpoint/2010/main" val="2438463274"/>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PE" dirty="0" smtClean="0"/>
              <a:t>PASO 3: ESTABLECIENDO NUESTRA IDENTIDAD</a:t>
            </a:r>
            <a:endParaRPr lang="es-PE" dirty="0"/>
          </a:p>
        </p:txBody>
      </p:sp>
      <p:graphicFrame>
        <p:nvGraphicFramePr>
          <p:cNvPr id="4" name="Marcador de contenido 3"/>
          <p:cNvGraphicFramePr>
            <a:graphicFrameLocks noGrp="1"/>
          </p:cNvGraphicFramePr>
          <p:nvPr>
            <p:ph idx="1"/>
            <p:extLst>
              <p:ext uri="{D42A27DB-BD31-4B8C-83A1-F6EECF244321}">
                <p14:modId xmlns:p14="http://schemas.microsoft.com/office/powerpoint/2010/main" val="2334317971"/>
              </p:ext>
            </p:extLst>
          </p:nvPr>
        </p:nvGraphicFramePr>
        <p:xfrm>
          <a:off x="1096963" y="1846263"/>
          <a:ext cx="10058400" cy="40227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32230823"/>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PE" dirty="0" smtClean="0"/>
              <a:t>PLANTILLA PARA LA VISIÓN COMPARTIDA</a:t>
            </a:r>
            <a:endParaRPr lang="es-PE" dirty="0"/>
          </a:p>
        </p:txBody>
      </p:sp>
      <p:graphicFrame>
        <p:nvGraphicFramePr>
          <p:cNvPr id="4" name="Marcador de contenido 3"/>
          <p:cNvGraphicFramePr>
            <a:graphicFrameLocks noGrp="1"/>
          </p:cNvGraphicFramePr>
          <p:nvPr>
            <p:ph idx="1"/>
            <p:extLst>
              <p:ext uri="{D42A27DB-BD31-4B8C-83A1-F6EECF244321}">
                <p14:modId xmlns:p14="http://schemas.microsoft.com/office/powerpoint/2010/main" val="1841386717"/>
              </p:ext>
            </p:extLst>
          </p:nvPr>
        </p:nvGraphicFramePr>
        <p:xfrm>
          <a:off x="1096963" y="1846263"/>
          <a:ext cx="10058400" cy="3596640"/>
        </p:xfrm>
        <a:graphic>
          <a:graphicData uri="http://schemas.openxmlformats.org/drawingml/2006/table">
            <a:tbl>
              <a:tblPr firstRow="1" bandRow="1">
                <a:tableStyleId>{5C22544A-7EE6-4342-B048-85BDC9FD1C3A}</a:tableStyleId>
              </a:tblPr>
              <a:tblGrid>
                <a:gridCol w="2514600"/>
                <a:gridCol w="2789237"/>
                <a:gridCol w="2537138"/>
                <a:gridCol w="2217425"/>
              </a:tblGrid>
              <a:tr h="370840">
                <a:tc>
                  <a:txBody>
                    <a:bodyPr/>
                    <a:lstStyle/>
                    <a:p>
                      <a:r>
                        <a:rPr lang="es-PE" sz="2800" dirty="0" smtClean="0"/>
                        <a:t>FUTURO</a:t>
                      </a:r>
                      <a:r>
                        <a:rPr lang="es-PE" sz="2800" baseline="0" dirty="0" smtClean="0"/>
                        <a:t> DESEADO</a:t>
                      </a:r>
                      <a:endParaRPr lang="es-PE" sz="2800" dirty="0"/>
                    </a:p>
                  </a:txBody>
                  <a:tcPr/>
                </a:tc>
                <a:tc>
                  <a:txBody>
                    <a:bodyPr/>
                    <a:lstStyle/>
                    <a:p>
                      <a:r>
                        <a:rPr lang="es-PE" sz="2800" dirty="0" smtClean="0"/>
                        <a:t>BRECHA</a:t>
                      </a:r>
                      <a:endParaRPr lang="es-PE" sz="2800" dirty="0"/>
                    </a:p>
                  </a:txBody>
                  <a:tcPr/>
                </a:tc>
                <a:tc>
                  <a:txBody>
                    <a:bodyPr/>
                    <a:lstStyle/>
                    <a:p>
                      <a:r>
                        <a:rPr lang="es-PE" sz="2800" dirty="0" smtClean="0"/>
                        <a:t>FUTURO FACTIBLE</a:t>
                      </a:r>
                      <a:endParaRPr lang="es-PE" sz="2800" dirty="0"/>
                    </a:p>
                  </a:txBody>
                  <a:tcPr/>
                </a:tc>
                <a:tc>
                  <a:txBody>
                    <a:bodyPr/>
                    <a:lstStyle/>
                    <a:p>
                      <a:r>
                        <a:rPr lang="es-PE" sz="2800" dirty="0" smtClean="0"/>
                        <a:t>VISION COMPARTIDA</a:t>
                      </a:r>
                      <a:endParaRPr lang="es-PE" sz="2800" dirty="0"/>
                    </a:p>
                  </a:txBody>
                  <a:tcPr/>
                </a:tc>
              </a:tr>
              <a:tr h="370840">
                <a:tc>
                  <a:txBody>
                    <a:bodyPr/>
                    <a:lstStyle/>
                    <a:p>
                      <a:r>
                        <a:rPr lang="es-PE" sz="2800" dirty="0" smtClean="0"/>
                        <a:t>Cómo deseamos que sea nuestra IE</a:t>
                      </a:r>
                      <a:endParaRPr lang="es-PE" sz="2800" dirty="0"/>
                    </a:p>
                  </a:txBody>
                  <a:tcPr/>
                </a:tc>
                <a:tc>
                  <a:txBody>
                    <a:bodyPr/>
                    <a:lstStyle/>
                    <a:p>
                      <a:r>
                        <a:rPr lang="es-PE" sz="2800" dirty="0" smtClean="0"/>
                        <a:t>Qué tan lejos está</a:t>
                      </a:r>
                      <a:r>
                        <a:rPr lang="es-PE" sz="2800" baseline="0" dirty="0" smtClean="0"/>
                        <a:t> nuestra IE de lo que deseamos para ella?</a:t>
                      </a:r>
                    </a:p>
                    <a:p>
                      <a:r>
                        <a:rPr lang="es-PE" sz="2800" baseline="0" dirty="0" smtClean="0"/>
                        <a:t>Cual es nuestra situación actual?</a:t>
                      </a:r>
                      <a:endParaRPr lang="es-PE" sz="2800" dirty="0"/>
                    </a:p>
                  </a:txBody>
                  <a:tcPr/>
                </a:tc>
                <a:tc>
                  <a:txBody>
                    <a:bodyPr/>
                    <a:lstStyle/>
                    <a:p>
                      <a:r>
                        <a:rPr lang="es-PE" sz="2800" dirty="0" smtClean="0"/>
                        <a:t>Qué de lo que</a:t>
                      </a:r>
                      <a:r>
                        <a:rPr lang="es-PE" sz="2800" baseline="0" dirty="0" smtClean="0"/>
                        <a:t> deseamos es posible lograr en 3 – 5 años?</a:t>
                      </a:r>
                      <a:endParaRPr lang="es-PE" sz="2800" dirty="0"/>
                    </a:p>
                  </a:txBody>
                  <a:tcPr/>
                </a:tc>
                <a:tc>
                  <a:txBody>
                    <a:bodyPr/>
                    <a:lstStyle/>
                    <a:p>
                      <a:r>
                        <a:rPr lang="es-PE" sz="2800" dirty="0" smtClean="0"/>
                        <a:t>Redacción </a:t>
                      </a:r>
                      <a:endParaRPr lang="es-PE" sz="2800" dirty="0"/>
                    </a:p>
                  </a:txBody>
                  <a:tcPr/>
                </a:tc>
              </a:tr>
            </a:tbl>
          </a:graphicData>
        </a:graphic>
      </p:graphicFrame>
    </p:spTree>
    <p:extLst>
      <p:ext uri="{BB962C8B-B14F-4D97-AF65-F5344CB8AC3E}">
        <p14:creationId xmlns:p14="http://schemas.microsoft.com/office/powerpoint/2010/main" val="89359584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s-PE" sz="4000" dirty="0" smtClean="0"/>
              <a:t>PASO 4: PLANTEANDO NUESTRA PROPUESTA DE GESTION CENTRADA EN LOS APRENDIZAJES</a:t>
            </a:r>
            <a:endParaRPr lang="es-PE" sz="4000" dirty="0"/>
          </a:p>
        </p:txBody>
      </p:sp>
      <p:graphicFrame>
        <p:nvGraphicFramePr>
          <p:cNvPr id="4" name="Marcador de contenido 3"/>
          <p:cNvGraphicFramePr>
            <a:graphicFrameLocks noGrp="1"/>
          </p:cNvGraphicFramePr>
          <p:nvPr>
            <p:ph idx="1"/>
            <p:extLst>
              <p:ext uri="{D42A27DB-BD31-4B8C-83A1-F6EECF244321}">
                <p14:modId xmlns:p14="http://schemas.microsoft.com/office/powerpoint/2010/main" val="272176672"/>
              </p:ext>
            </p:extLst>
          </p:nvPr>
        </p:nvGraphicFramePr>
        <p:xfrm>
          <a:off x="1096963" y="1846263"/>
          <a:ext cx="10058400" cy="40227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88492861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PE" dirty="0" smtClean="0"/>
              <a:t>Pautas para la formulación de los objetivos</a:t>
            </a:r>
            <a:endParaRPr lang="es-PE" dirty="0"/>
          </a:p>
        </p:txBody>
      </p:sp>
      <p:graphicFrame>
        <p:nvGraphicFramePr>
          <p:cNvPr id="4" name="Marcador de contenido 3"/>
          <p:cNvGraphicFramePr>
            <a:graphicFrameLocks noGrp="1"/>
          </p:cNvGraphicFramePr>
          <p:nvPr>
            <p:ph idx="1"/>
            <p:extLst>
              <p:ext uri="{D42A27DB-BD31-4B8C-83A1-F6EECF244321}">
                <p14:modId xmlns:p14="http://schemas.microsoft.com/office/powerpoint/2010/main" val="927899524"/>
              </p:ext>
            </p:extLst>
          </p:nvPr>
        </p:nvGraphicFramePr>
        <p:xfrm>
          <a:off x="1096963" y="1846263"/>
          <a:ext cx="10058400" cy="312912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CuadroTexto 2"/>
          <p:cNvSpPr txBox="1"/>
          <p:nvPr/>
        </p:nvSpPr>
        <p:spPr>
          <a:xfrm>
            <a:off x="1295400" y="4800600"/>
            <a:ext cx="1264920" cy="369332"/>
          </a:xfrm>
          <a:prstGeom prst="rect">
            <a:avLst/>
          </a:prstGeom>
          <a:noFill/>
        </p:spPr>
        <p:txBody>
          <a:bodyPr wrap="square" rtlCol="0">
            <a:spAutoFit/>
          </a:bodyPr>
          <a:lstStyle/>
          <a:p>
            <a:r>
              <a:rPr lang="es-PE" dirty="0" smtClean="0"/>
              <a:t>QUÉ</a:t>
            </a:r>
            <a:endParaRPr lang="es-PE" dirty="0"/>
          </a:p>
        </p:txBody>
      </p:sp>
      <p:sp>
        <p:nvSpPr>
          <p:cNvPr id="5" name="CuadroTexto 4"/>
          <p:cNvSpPr txBox="1"/>
          <p:nvPr/>
        </p:nvSpPr>
        <p:spPr>
          <a:xfrm>
            <a:off x="4206240" y="4887992"/>
            <a:ext cx="1264920" cy="369332"/>
          </a:xfrm>
          <a:prstGeom prst="rect">
            <a:avLst/>
          </a:prstGeom>
          <a:noFill/>
        </p:spPr>
        <p:txBody>
          <a:bodyPr wrap="square" rtlCol="0">
            <a:spAutoFit/>
          </a:bodyPr>
          <a:lstStyle/>
          <a:p>
            <a:r>
              <a:rPr lang="es-PE" dirty="0" smtClean="0"/>
              <a:t>PARA QUÉ</a:t>
            </a:r>
            <a:endParaRPr lang="es-PE" dirty="0"/>
          </a:p>
        </p:txBody>
      </p:sp>
      <p:sp>
        <p:nvSpPr>
          <p:cNvPr id="6" name="CuadroTexto 5"/>
          <p:cNvSpPr txBox="1"/>
          <p:nvPr/>
        </p:nvSpPr>
        <p:spPr>
          <a:xfrm>
            <a:off x="6842760" y="4836438"/>
            <a:ext cx="1264920" cy="369332"/>
          </a:xfrm>
          <a:prstGeom prst="rect">
            <a:avLst/>
          </a:prstGeom>
          <a:noFill/>
        </p:spPr>
        <p:txBody>
          <a:bodyPr wrap="square" rtlCol="0">
            <a:spAutoFit/>
          </a:bodyPr>
          <a:lstStyle/>
          <a:p>
            <a:r>
              <a:rPr lang="es-PE" dirty="0" smtClean="0"/>
              <a:t>CÓMO</a:t>
            </a:r>
            <a:endParaRPr lang="es-PE" dirty="0"/>
          </a:p>
        </p:txBody>
      </p:sp>
      <p:sp>
        <p:nvSpPr>
          <p:cNvPr id="7" name="CuadroTexto 6"/>
          <p:cNvSpPr txBox="1"/>
          <p:nvPr/>
        </p:nvSpPr>
        <p:spPr>
          <a:xfrm>
            <a:off x="1295400" y="5410200"/>
            <a:ext cx="9022080" cy="646331"/>
          </a:xfrm>
          <a:prstGeom prst="rect">
            <a:avLst/>
          </a:prstGeom>
          <a:noFill/>
        </p:spPr>
        <p:txBody>
          <a:bodyPr wrap="square" rtlCol="0">
            <a:spAutoFit/>
          </a:bodyPr>
          <a:lstStyle/>
          <a:p>
            <a:r>
              <a:rPr lang="es-PE" dirty="0" smtClean="0"/>
              <a:t>Mejorar la Planificación curricular que realizan </a:t>
            </a:r>
            <a:r>
              <a:rPr lang="es-PE" smtClean="0"/>
              <a:t>los docentes a </a:t>
            </a:r>
            <a:r>
              <a:rPr lang="es-PE" dirty="0" smtClean="0"/>
              <a:t>través de capacitaciones para lograr mejores aprendizajes.</a:t>
            </a:r>
            <a:endParaRPr lang="es-PE" dirty="0"/>
          </a:p>
        </p:txBody>
      </p:sp>
    </p:spTree>
    <p:extLst>
      <p:ext uri="{BB962C8B-B14F-4D97-AF65-F5344CB8AC3E}">
        <p14:creationId xmlns:p14="http://schemas.microsoft.com/office/powerpoint/2010/main" val="42078072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es-PE" dirty="0"/>
              <a:t>PLANTILLA PARA FORMULAR LOS OBJETIVOS CENTRADOS EN LOS APRENDIZAJES</a:t>
            </a:r>
          </a:p>
        </p:txBody>
      </p:sp>
      <p:graphicFrame>
        <p:nvGraphicFramePr>
          <p:cNvPr id="5" name="Tabla 4"/>
          <p:cNvGraphicFramePr>
            <a:graphicFrameLocks noGrp="1"/>
          </p:cNvGraphicFramePr>
          <p:nvPr>
            <p:extLst>
              <p:ext uri="{D42A27DB-BD31-4B8C-83A1-F6EECF244321}">
                <p14:modId xmlns:p14="http://schemas.microsoft.com/office/powerpoint/2010/main" val="26443084"/>
              </p:ext>
            </p:extLst>
          </p:nvPr>
        </p:nvGraphicFramePr>
        <p:xfrm>
          <a:off x="825388" y="1846263"/>
          <a:ext cx="10463002" cy="3720205"/>
        </p:xfrm>
        <a:graphic>
          <a:graphicData uri="http://schemas.openxmlformats.org/drawingml/2006/table">
            <a:tbl>
              <a:tblPr firstRow="1" firstCol="1" bandRow="1">
                <a:tableStyleId>{5C22544A-7EE6-4342-B048-85BDC9FD1C3A}</a:tableStyleId>
              </a:tblPr>
              <a:tblGrid>
                <a:gridCol w="1068148"/>
                <a:gridCol w="1420026"/>
                <a:gridCol w="1413601"/>
                <a:gridCol w="1397179"/>
                <a:gridCol w="1176633"/>
                <a:gridCol w="1222972"/>
                <a:gridCol w="1047590"/>
                <a:gridCol w="1716853"/>
              </a:tblGrid>
              <a:tr h="269178">
                <a:tc gridSpan="2">
                  <a:txBody>
                    <a:bodyPr/>
                    <a:lstStyle/>
                    <a:p>
                      <a:pPr algn="ctr">
                        <a:lnSpc>
                          <a:spcPct val="107000"/>
                        </a:lnSpc>
                        <a:spcAft>
                          <a:spcPts val="0"/>
                        </a:spcAft>
                      </a:pPr>
                      <a:r>
                        <a:rPr lang="es-PE" sz="1200" dirty="0">
                          <a:effectLst/>
                        </a:rPr>
                        <a:t>EVALUACIÓN DEL FUNCIONAMIENTO DE LA IE</a:t>
                      </a:r>
                      <a:endParaRPr lang="es-PE"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6428" marR="26428" marT="0" marB="0"/>
                </a:tc>
                <a:tc hMerge="1">
                  <a:txBody>
                    <a:bodyPr/>
                    <a:lstStyle/>
                    <a:p>
                      <a:endParaRPr lang="es-PE"/>
                    </a:p>
                  </a:txBody>
                  <a:tcPr/>
                </a:tc>
                <a:tc rowSpan="2">
                  <a:txBody>
                    <a:bodyPr/>
                    <a:lstStyle/>
                    <a:p>
                      <a:pPr algn="ctr">
                        <a:lnSpc>
                          <a:spcPct val="107000"/>
                        </a:lnSpc>
                        <a:spcAft>
                          <a:spcPts val="0"/>
                        </a:spcAft>
                      </a:pPr>
                      <a:r>
                        <a:rPr lang="es-PE" sz="1200">
                          <a:effectLst/>
                        </a:rPr>
                        <a:t>PROBLEMAS RELACIONADOS</a:t>
                      </a:r>
                      <a:endParaRPr lang="es-PE" sz="1050">
                        <a:effectLst/>
                        <a:latin typeface="Calibri" panose="020F0502020204030204" pitchFamily="34" charset="0"/>
                        <a:ea typeface="Calibri" panose="020F0502020204030204" pitchFamily="34" charset="0"/>
                        <a:cs typeface="Times New Roman" panose="02020603050405020304" pitchFamily="18" charset="0"/>
                      </a:endParaRPr>
                    </a:p>
                  </a:txBody>
                  <a:tcPr marL="26428" marR="26428" marT="0" marB="0"/>
                </a:tc>
                <a:tc rowSpan="2">
                  <a:txBody>
                    <a:bodyPr/>
                    <a:lstStyle/>
                    <a:p>
                      <a:pPr algn="ctr">
                        <a:lnSpc>
                          <a:spcPct val="107000"/>
                        </a:lnSpc>
                        <a:spcAft>
                          <a:spcPts val="0"/>
                        </a:spcAft>
                      </a:pPr>
                      <a:r>
                        <a:rPr lang="es-PE" sz="1200">
                          <a:effectLst/>
                        </a:rPr>
                        <a:t>CAUSAS ASOCIADAS</a:t>
                      </a:r>
                      <a:endParaRPr lang="es-PE" sz="1050">
                        <a:effectLst/>
                        <a:latin typeface="Calibri" panose="020F0502020204030204" pitchFamily="34" charset="0"/>
                        <a:ea typeface="Calibri" panose="020F0502020204030204" pitchFamily="34" charset="0"/>
                        <a:cs typeface="Times New Roman" panose="02020603050405020304" pitchFamily="18" charset="0"/>
                      </a:endParaRPr>
                    </a:p>
                  </a:txBody>
                  <a:tcPr marL="26428" marR="26428" marT="0" marB="0"/>
                </a:tc>
                <a:tc rowSpan="2">
                  <a:txBody>
                    <a:bodyPr/>
                    <a:lstStyle/>
                    <a:p>
                      <a:pPr algn="ctr">
                        <a:lnSpc>
                          <a:spcPct val="107000"/>
                        </a:lnSpc>
                        <a:spcAft>
                          <a:spcPts val="0"/>
                        </a:spcAft>
                      </a:pPr>
                      <a:r>
                        <a:rPr lang="es-PE" sz="1200">
                          <a:effectLst/>
                        </a:rPr>
                        <a:t>QUÉ</a:t>
                      </a:r>
                      <a:endParaRPr lang="es-PE" sz="1050">
                        <a:effectLst/>
                        <a:latin typeface="Calibri" panose="020F0502020204030204" pitchFamily="34" charset="0"/>
                        <a:ea typeface="Calibri" panose="020F0502020204030204" pitchFamily="34" charset="0"/>
                        <a:cs typeface="Times New Roman" panose="02020603050405020304" pitchFamily="18" charset="0"/>
                      </a:endParaRPr>
                    </a:p>
                  </a:txBody>
                  <a:tcPr marL="26428" marR="26428" marT="0" marB="0"/>
                </a:tc>
                <a:tc rowSpan="2">
                  <a:txBody>
                    <a:bodyPr/>
                    <a:lstStyle/>
                    <a:p>
                      <a:pPr algn="ctr">
                        <a:lnSpc>
                          <a:spcPct val="107000"/>
                        </a:lnSpc>
                        <a:spcAft>
                          <a:spcPts val="0"/>
                        </a:spcAft>
                      </a:pPr>
                      <a:r>
                        <a:rPr lang="es-PE" sz="1200">
                          <a:effectLst/>
                        </a:rPr>
                        <a:t>CÓMO </a:t>
                      </a:r>
                      <a:endParaRPr lang="es-PE" sz="1050">
                        <a:effectLst/>
                        <a:latin typeface="Calibri" panose="020F0502020204030204" pitchFamily="34" charset="0"/>
                        <a:ea typeface="Calibri" panose="020F0502020204030204" pitchFamily="34" charset="0"/>
                        <a:cs typeface="Times New Roman" panose="02020603050405020304" pitchFamily="18" charset="0"/>
                      </a:endParaRPr>
                    </a:p>
                  </a:txBody>
                  <a:tcPr marL="26428" marR="26428" marT="0" marB="0"/>
                </a:tc>
                <a:tc rowSpan="2">
                  <a:txBody>
                    <a:bodyPr/>
                    <a:lstStyle/>
                    <a:p>
                      <a:pPr algn="ctr">
                        <a:lnSpc>
                          <a:spcPct val="107000"/>
                        </a:lnSpc>
                        <a:spcAft>
                          <a:spcPts val="0"/>
                        </a:spcAft>
                      </a:pPr>
                      <a:r>
                        <a:rPr lang="es-PE" sz="1200">
                          <a:effectLst/>
                        </a:rPr>
                        <a:t>PARA QUÉ</a:t>
                      </a:r>
                      <a:endParaRPr lang="es-PE" sz="1050">
                        <a:effectLst/>
                        <a:latin typeface="Calibri" panose="020F0502020204030204" pitchFamily="34" charset="0"/>
                        <a:ea typeface="Calibri" panose="020F0502020204030204" pitchFamily="34" charset="0"/>
                        <a:cs typeface="Times New Roman" panose="02020603050405020304" pitchFamily="18" charset="0"/>
                      </a:endParaRPr>
                    </a:p>
                  </a:txBody>
                  <a:tcPr marL="26428" marR="26428" marT="0" marB="0"/>
                </a:tc>
                <a:tc rowSpan="2">
                  <a:txBody>
                    <a:bodyPr/>
                    <a:lstStyle/>
                    <a:p>
                      <a:pPr algn="ctr">
                        <a:lnSpc>
                          <a:spcPct val="107000"/>
                        </a:lnSpc>
                        <a:spcAft>
                          <a:spcPts val="0"/>
                        </a:spcAft>
                      </a:pPr>
                      <a:r>
                        <a:rPr lang="es-PE" sz="1200">
                          <a:effectLst/>
                        </a:rPr>
                        <a:t>OBJETIVO</a:t>
                      </a:r>
                      <a:endParaRPr lang="es-PE" sz="1050">
                        <a:effectLst/>
                        <a:latin typeface="Calibri" panose="020F0502020204030204" pitchFamily="34" charset="0"/>
                        <a:ea typeface="Calibri" panose="020F0502020204030204" pitchFamily="34" charset="0"/>
                        <a:cs typeface="Times New Roman" panose="02020603050405020304" pitchFamily="18" charset="0"/>
                      </a:endParaRPr>
                    </a:p>
                  </a:txBody>
                  <a:tcPr marL="26428" marR="26428" marT="0" marB="0"/>
                </a:tc>
              </a:tr>
              <a:tr h="197479">
                <a:tc>
                  <a:txBody>
                    <a:bodyPr/>
                    <a:lstStyle/>
                    <a:p>
                      <a:pPr algn="ctr">
                        <a:lnSpc>
                          <a:spcPct val="107000"/>
                        </a:lnSpc>
                        <a:spcAft>
                          <a:spcPts val="0"/>
                        </a:spcAft>
                      </a:pPr>
                      <a:r>
                        <a:rPr lang="es-PE" sz="800">
                          <a:effectLst/>
                        </a:rPr>
                        <a:t>PROCESO </a:t>
                      </a:r>
                      <a:endParaRPr lang="es-PE" sz="600">
                        <a:effectLst/>
                        <a:latin typeface="Calibri" panose="020F0502020204030204" pitchFamily="34" charset="0"/>
                        <a:ea typeface="Calibri" panose="020F0502020204030204" pitchFamily="34" charset="0"/>
                        <a:cs typeface="Times New Roman" panose="02020603050405020304" pitchFamily="18" charset="0"/>
                      </a:endParaRPr>
                    </a:p>
                  </a:txBody>
                  <a:tcPr marL="26428" marR="26428" marT="0" marB="0"/>
                </a:tc>
                <a:tc>
                  <a:txBody>
                    <a:bodyPr/>
                    <a:lstStyle/>
                    <a:p>
                      <a:pPr algn="ctr">
                        <a:lnSpc>
                          <a:spcPct val="107000"/>
                        </a:lnSpc>
                        <a:spcAft>
                          <a:spcPts val="0"/>
                        </a:spcAft>
                      </a:pPr>
                      <a:r>
                        <a:rPr lang="es-PE" sz="1200" dirty="0">
                          <a:effectLst/>
                        </a:rPr>
                        <a:t>INDICADORES</a:t>
                      </a:r>
                      <a:endParaRPr lang="es-PE"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6428" marR="26428" marT="0" marB="0"/>
                </a:tc>
                <a:tc vMerge="1">
                  <a:txBody>
                    <a:bodyPr/>
                    <a:lstStyle/>
                    <a:p>
                      <a:endParaRPr lang="es-PE"/>
                    </a:p>
                  </a:txBody>
                  <a:tcPr/>
                </a:tc>
                <a:tc vMerge="1">
                  <a:txBody>
                    <a:bodyPr/>
                    <a:lstStyle/>
                    <a:p>
                      <a:endParaRPr lang="es-PE"/>
                    </a:p>
                  </a:txBody>
                  <a:tcPr/>
                </a:tc>
                <a:tc vMerge="1">
                  <a:txBody>
                    <a:bodyPr/>
                    <a:lstStyle/>
                    <a:p>
                      <a:endParaRPr lang="es-PE"/>
                    </a:p>
                  </a:txBody>
                  <a:tcPr/>
                </a:tc>
                <a:tc vMerge="1">
                  <a:txBody>
                    <a:bodyPr/>
                    <a:lstStyle/>
                    <a:p>
                      <a:endParaRPr lang="es-PE"/>
                    </a:p>
                  </a:txBody>
                  <a:tcPr/>
                </a:tc>
                <a:tc vMerge="1">
                  <a:txBody>
                    <a:bodyPr/>
                    <a:lstStyle/>
                    <a:p>
                      <a:endParaRPr lang="es-PE"/>
                    </a:p>
                  </a:txBody>
                  <a:tcPr/>
                </a:tc>
                <a:tc vMerge="1">
                  <a:txBody>
                    <a:bodyPr/>
                    <a:lstStyle/>
                    <a:p>
                      <a:endParaRPr lang="es-PE"/>
                    </a:p>
                  </a:txBody>
                  <a:tcPr/>
                </a:tc>
              </a:tr>
              <a:tr h="1271852">
                <a:tc rowSpan="2">
                  <a:txBody>
                    <a:bodyPr/>
                    <a:lstStyle/>
                    <a:p>
                      <a:pPr algn="ctr">
                        <a:lnSpc>
                          <a:spcPct val="107000"/>
                        </a:lnSpc>
                        <a:spcAft>
                          <a:spcPts val="0"/>
                        </a:spcAft>
                      </a:pPr>
                      <a:endParaRPr lang="es-PE" sz="1050" dirty="0" smtClean="0">
                        <a:effectLst/>
                      </a:endParaRPr>
                    </a:p>
                    <a:p>
                      <a:pPr algn="ctr">
                        <a:lnSpc>
                          <a:spcPct val="107000"/>
                        </a:lnSpc>
                        <a:spcAft>
                          <a:spcPts val="0"/>
                        </a:spcAft>
                      </a:pPr>
                      <a:endParaRPr lang="es-PE" sz="1050" dirty="0" smtClean="0">
                        <a:effectLst/>
                      </a:endParaRPr>
                    </a:p>
                    <a:p>
                      <a:pPr algn="ctr">
                        <a:lnSpc>
                          <a:spcPct val="107000"/>
                        </a:lnSpc>
                        <a:spcAft>
                          <a:spcPts val="0"/>
                        </a:spcAft>
                      </a:pPr>
                      <a:endParaRPr lang="es-PE" sz="1050" dirty="0" smtClean="0">
                        <a:effectLst/>
                      </a:endParaRPr>
                    </a:p>
                    <a:p>
                      <a:pPr algn="ctr">
                        <a:lnSpc>
                          <a:spcPct val="107000"/>
                        </a:lnSpc>
                        <a:spcAft>
                          <a:spcPts val="0"/>
                        </a:spcAft>
                      </a:pPr>
                      <a:endParaRPr lang="es-PE" sz="1050" dirty="0" smtClean="0">
                        <a:effectLst/>
                      </a:endParaRPr>
                    </a:p>
                    <a:p>
                      <a:pPr algn="ctr">
                        <a:lnSpc>
                          <a:spcPct val="107000"/>
                        </a:lnSpc>
                        <a:spcAft>
                          <a:spcPts val="0"/>
                        </a:spcAft>
                      </a:pPr>
                      <a:endParaRPr lang="es-PE" sz="1050" dirty="0" smtClean="0">
                        <a:effectLst/>
                      </a:endParaRPr>
                    </a:p>
                    <a:p>
                      <a:pPr algn="ctr">
                        <a:lnSpc>
                          <a:spcPct val="107000"/>
                        </a:lnSpc>
                        <a:spcAft>
                          <a:spcPts val="0"/>
                        </a:spcAft>
                      </a:pPr>
                      <a:r>
                        <a:rPr lang="es-PE" sz="1050" dirty="0" smtClean="0">
                          <a:effectLst/>
                        </a:rPr>
                        <a:t>DESARROLLO </a:t>
                      </a:r>
                      <a:r>
                        <a:rPr lang="es-PE" sz="1050" dirty="0">
                          <a:effectLst/>
                        </a:rPr>
                        <a:t>PEDAGOGICO Y CONVIENCIA ESCOLAR</a:t>
                      </a:r>
                      <a:endParaRPr lang="es-PE" sz="9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es-PE" sz="1050" dirty="0">
                          <a:effectLst/>
                        </a:rPr>
                        <a:t> </a:t>
                      </a:r>
                      <a:endParaRPr lang="es-PE" sz="900" dirty="0">
                        <a:effectLst/>
                        <a:latin typeface="Calibri" panose="020F0502020204030204" pitchFamily="34" charset="0"/>
                        <a:ea typeface="Calibri" panose="020F0502020204030204" pitchFamily="34" charset="0"/>
                        <a:cs typeface="Times New Roman" panose="02020603050405020304" pitchFamily="18" charset="0"/>
                      </a:endParaRPr>
                    </a:p>
                  </a:txBody>
                  <a:tcPr marL="26428" marR="26428" marT="0" marB="0"/>
                </a:tc>
                <a:tc>
                  <a:txBody>
                    <a:bodyPr/>
                    <a:lstStyle/>
                    <a:p>
                      <a:pPr algn="ctr">
                        <a:lnSpc>
                          <a:spcPct val="107000"/>
                        </a:lnSpc>
                        <a:spcAft>
                          <a:spcPts val="0"/>
                        </a:spcAft>
                      </a:pPr>
                      <a:r>
                        <a:rPr lang="es-PE" sz="1200" dirty="0">
                          <a:effectLst/>
                        </a:rPr>
                        <a:t>Asegura y garantiza la realización de las sesiones de aprendizaje considerando la secuencia didáctica y utilizando estrategias pedagógicas </a:t>
                      </a:r>
                      <a:endParaRPr lang="es-PE"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6428" marR="26428" marT="0" marB="0"/>
                </a:tc>
                <a:tc>
                  <a:txBody>
                    <a:bodyPr/>
                    <a:lstStyle/>
                    <a:p>
                      <a:pPr algn="ctr">
                        <a:lnSpc>
                          <a:spcPct val="107000"/>
                        </a:lnSpc>
                        <a:spcAft>
                          <a:spcPts val="0"/>
                        </a:spcAft>
                      </a:pPr>
                      <a:r>
                        <a:rPr lang="es-PE" sz="1200" dirty="0">
                          <a:effectLst/>
                        </a:rPr>
                        <a:t>Los docentes presentan dificultades para la programación de las  sesiones de aprendizaje</a:t>
                      </a:r>
                      <a:endParaRPr lang="es-PE"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6428" marR="26428" marT="0" marB="0"/>
                </a:tc>
                <a:tc>
                  <a:txBody>
                    <a:bodyPr/>
                    <a:lstStyle/>
                    <a:p>
                      <a:pPr algn="ctr">
                        <a:lnSpc>
                          <a:spcPct val="107000"/>
                        </a:lnSpc>
                        <a:spcAft>
                          <a:spcPts val="0"/>
                        </a:spcAft>
                      </a:pPr>
                      <a:r>
                        <a:rPr lang="es-PE" sz="1200" dirty="0">
                          <a:effectLst/>
                        </a:rPr>
                        <a:t>Cambios constantes de los enfoques.</a:t>
                      </a:r>
                      <a:endParaRPr lang="es-PE" sz="1050" dirty="0">
                        <a:effectLst/>
                      </a:endParaRPr>
                    </a:p>
                    <a:p>
                      <a:pPr algn="ctr">
                        <a:lnSpc>
                          <a:spcPct val="107000"/>
                        </a:lnSpc>
                        <a:spcAft>
                          <a:spcPts val="0"/>
                        </a:spcAft>
                      </a:pPr>
                      <a:r>
                        <a:rPr lang="es-PE" sz="1200" dirty="0">
                          <a:effectLst/>
                        </a:rPr>
                        <a:t>Desactualización docentes.</a:t>
                      </a:r>
                      <a:endParaRPr lang="es-PE" sz="1050" dirty="0">
                        <a:effectLst/>
                      </a:endParaRPr>
                    </a:p>
                    <a:p>
                      <a:pPr algn="ctr">
                        <a:lnSpc>
                          <a:spcPct val="107000"/>
                        </a:lnSpc>
                        <a:spcAft>
                          <a:spcPts val="0"/>
                        </a:spcAft>
                      </a:pPr>
                      <a:r>
                        <a:rPr lang="es-PE" sz="1200" dirty="0">
                          <a:effectLst/>
                        </a:rPr>
                        <a:t>Se considera la planificación como algo rutinario.</a:t>
                      </a:r>
                      <a:endParaRPr lang="es-PE" sz="1050" dirty="0">
                        <a:effectLst/>
                      </a:endParaRPr>
                    </a:p>
                    <a:p>
                      <a:pPr algn="ctr">
                        <a:lnSpc>
                          <a:spcPct val="107000"/>
                        </a:lnSpc>
                        <a:spcAft>
                          <a:spcPts val="0"/>
                        </a:spcAft>
                      </a:pPr>
                      <a:r>
                        <a:rPr lang="es-PE" sz="1200" dirty="0">
                          <a:effectLst/>
                        </a:rPr>
                        <a:t> </a:t>
                      </a:r>
                      <a:endParaRPr lang="es-PE"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6428" marR="26428" marT="0" marB="0"/>
                </a:tc>
                <a:tc>
                  <a:txBody>
                    <a:bodyPr/>
                    <a:lstStyle/>
                    <a:p>
                      <a:pPr algn="ctr">
                        <a:lnSpc>
                          <a:spcPct val="107000"/>
                        </a:lnSpc>
                        <a:spcAft>
                          <a:spcPts val="0"/>
                        </a:spcAft>
                      </a:pPr>
                      <a:r>
                        <a:rPr lang="es-PE" sz="1200" dirty="0">
                          <a:effectLst/>
                        </a:rPr>
                        <a:t>Programación de las sesiones de aprendizaje</a:t>
                      </a:r>
                      <a:endParaRPr lang="es-PE" sz="1050" dirty="0">
                        <a:effectLst/>
                      </a:endParaRPr>
                    </a:p>
                    <a:p>
                      <a:pPr algn="ctr">
                        <a:lnSpc>
                          <a:spcPct val="107000"/>
                        </a:lnSpc>
                        <a:spcAft>
                          <a:spcPts val="0"/>
                        </a:spcAft>
                      </a:pPr>
                      <a:r>
                        <a:rPr lang="es-PE" sz="1200" dirty="0">
                          <a:effectLst/>
                        </a:rPr>
                        <a:t> </a:t>
                      </a:r>
                      <a:endParaRPr lang="es-PE"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6428" marR="26428" marT="0" marB="0"/>
                </a:tc>
                <a:tc>
                  <a:txBody>
                    <a:bodyPr/>
                    <a:lstStyle/>
                    <a:p>
                      <a:pPr algn="ctr">
                        <a:lnSpc>
                          <a:spcPct val="107000"/>
                        </a:lnSpc>
                        <a:spcAft>
                          <a:spcPts val="0"/>
                        </a:spcAft>
                      </a:pPr>
                      <a:r>
                        <a:rPr lang="es-PE" sz="1200" dirty="0">
                          <a:effectLst/>
                        </a:rPr>
                        <a:t>Reuniones de trabajo colegiado.</a:t>
                      </a:r>
                      <a:endParaRPr lang="es-PE" sz="1050" dirty="0">
                        <a:effectLst/>
                      </a:endParaRPr>
                    </a:p>
                    <a:p>
                      <a:pPr algn="ctr">
                        <a:lnSpc>
                          <a:spcPct val="107000"/>
                        </a:lnSpc>
                        <a:spcAft>
                          <a:spcPts val="0"/>
                        </a:spcAft>
                      </a:pPr>
                      <a:r>
                        <a:rPr lang="es-PE" sz="1200" dirty="0">
                          <a:effectLst/>
                        </a:rPr>
                        <a:t> </a:t>
                      </a:r>
                      <a:endParaRPr lang="es-PE" sz="1050" dirty="0">
                        <a:effectLst/>
                      </a:endParaRPr>
                    </a:p>
                    <a:p>
                      <a:pPr algn="ctr">
                        <a:lnSpc>
                          <a:spcPct val="107000"/>
                        </a:lnSpc>
                        <a:spcAft>
                          <a:spcPts val="0"/>
                        </a:spcAft>
                      </a:pPr>
                      <a:r>
                        <a:rPr lang="es-PE" sz="1200" dirty="0">
                          <a:effectLst/>
                        </a:rPr>
                        <a:t> </a:t>
                      </a:r>
                      <a:endParaRPr lang="es-PE" sz="1050" dirty="0">
                        <a:effectLst/>
                      </a:endParaRPr>
                    </a:p>
                    <a:p>
                      <a:pPr algn="ctr">
                        <a:lnSpc>
                          <a:spcPct val="107000"/>
                        </a:lnSpc>
                        <a:spcAft>
                          <a:spcPts val="0"/>
                        </a:spcAft>
                      </a:pPr>
                      <a:r>
                        <a:rPr lang="es-PE" sz="1200" dirty="0">
                          <a:effectLst/>
                        </a:rPr>
                        <a:t> </a:t>
                      </a:r>
                      <a:endParaRPr lang="es-PE" sz="1050" dirty="0">
                        <a:effectLst/>
                      </a:endParaRPr>
                    </a:p>
                    <a:p>
                      <a:pPr algn="ctr">
                        <a:lnSpc>
                          <a:spcPct val="107000"/>
                        </a:lnSpc>
                        <a:spcAft>
                          <a:spcPts val="0"/>
                        </a:spcAft>
                      </a:pPr>
                      <a:r>
                        <a:rPr lang="es-PE" sz="1200" dirty="0">
                          <a:effectLst/>
                        </a:rPr>
                        <a:t> </a:t>
                      </a:r>
                      <a:endParaRPr lang="es-PE" sz="1050" dirty="0">
                        <a:effectLst/>
                      </a:endParaRPr>
                    </a:p>
                    <a:p>
                      <a:pPr algn="ctr">
                        <a:lnSpc>
                          <a:spcPct val="107000"/>
                        </a:lnSpc>
                        <a:spcAft>
                          <a:spcPts val="0"/>
                        </a:spcAft>
                      </a:pPr>
                      <a:r>
                        <a:rPr lang="es-PE" sz="1200" dirty="0">
                          <a:effectLst/>
                        </a:rPr>
                        <a:t> </a:t>
                      </a:r>
                      <a:endParaRPr lang="es-PE" sz="1050" dirty="0">
                        <a:effectLst/>
                      </a:endParaRPr>
                    </a:p>
                    <a:p>
                      <a:pPr algn="ctr">
                        <a:lnSpc>
                          <a:spcPct val="107000"/>
                        </a:lnSpc>
                        <a:spcAft>
                          <a:spcPts val="0"/>
                        </a:spcAft>
                      </a:pPr>
                      <a:r>
                        <a:rPr lang="es-PE" sz="1200" dirty="0">
                          <a:effectLst/>
                        </a:rPr>
                        <a:t> </a:t>
                      </a:r>
                      <a:endParaRPr lang="es-PE" sz="1050" dirty="0">
                        <a:effectLst/>
                      </a:endParaRPr>
                    </a:p>
                    <a:p>
                      <a:pPr algn="ctr">
                        <a:lnSpc>
                          <a:spcPct val="107000"/>
                        </a:lnSpc>
                        <a:spcAft>
                          <a:spcPts val="0"/>
                        </a:spcAft>
                      </a:pPr>
                      <a:r>
                        <a:rPr lang="es-PE" sz="1200" dirty="0">
                          <a:effectLst/>
                        </a:rPr>
                        <a:t> </a:t>
                      </a:r>
                      <a:endParaRPr lang="es-PE"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6428" marR="26428" marT="0" marB="0"/>
                </a:tc>
                <a:tc>
                  <a:txBody>
                    <a:bodyPr/>
                    <a:lstStyle/>
                    <a:p>
                      <a:pPr algn="ctr">
                        <a:lnSpc>
                          <a:spcPct val="107000"/>
                        </a:lnSpc>
                        <a:spcAft>
                          <a:spcPts val="0"/>
                        </a:spcAft>
                      </a:pPr>
                      <a:r>
                        <a:rPr lang="es-PE" sz="1200">
                          <a:effectLst/>
                        </a:rPr>
                        <a:t>Desempeño docente </a:t>
                      </a:r>
                      <a:endParaRPr lang="es-PE" sz="1050">
                        <a:effectLst/>
                      </a:endParaRPr>
                    </a:p>
                    <a:p>
                      <a:pPr algn="ctr">
                        <a:lnSpc>
                          <a:spcPct val="107000"/>
                        </a:lnSpc>
                        <a:spcAft>
                          <a:spcPts val="0"/>
                        </a:spcAft>
                      </a:pPr>
                      <a:r>
                        <a:rPr lang="es-PE" sz="1200">
                          <a:effectLst/>
                        </a:rPr>
                        <a:t> </a:t>
                      </a:r>
                      <a:endParaRPr lang="es-PE" sz="1050">
                        <a:effectLst/>
                      </a:endParaRPr>
                    </a:p>
                    <a:p>
                      <a:pPr algn="ctr">
                        <a:lnSpc>
                          <a:spcPct val="107000"/>
                        </a:lnSpc>
                        <a:spcAft>
                          <a:spcPts val="0"/>
                        </a:spcAft>
                      </a:pPr>
                      <a:r>
                        <a:rPr lang="es-PE" sz="1200">
                          <a:effectLst/>
                        </a:rPr>
                        <a:t> </a:t>
                      </a:r>
                      <a:endParaRPr lang="es-PE" sz="1050">
                        <a:effectLst/>
                        <a:latin typeface="Calibri" panose="020F0502020204030204" pitchFamily="34" charset="0"/>
                        <a:ea typeface="Calibri" panose="020F0502020204030204" pitchFamily="34" charset="0"/>
                        <a:cs typeface="Times New Roman" panose="02020603050405020304" pitchFamily="18" charset="0"/>
                      </a:endParaRPr>
                    </a:p>
                  </a:txBody>
                  <a:tcPr marL="26428" marR="26428" marT="0" marB="0"/>
                </a:tc>
                <a:tc>
                  <a:txBody>
                    <a:bodyPr/>
                    <a:lstStyle/>
                    <a:p>
                      <a:pPr algn="ctr">
                        <a:lnSpc>
                          <a:spcPct val="107000"/>
                        </a:lnSpc>
                        <a:spcAft>
                          <a:spcPts val="0"/>
                        </a:spcAft>
                      </a:pPr>
                      <a:r>
                        <a:rPr lang="es-PE" sz="1200" dirty="0">
                          <a:effectLst/>
                        </a:rPr>
                        <a:t>Mejorar la programación de las sesiones de aprendizaje a través del trabajo colegiado por áreas, niveles y/o ciclos para lograr un desempeño docente y eficiente.</a:t>
                      </a:r>
                      <a:endParaRPr lang="es-PE" sz="1050" dirty="0">
                        <a:effectLst/>
                      </a:endParaRPr>
                    </a:p>
                    <a:p>
                      <a:pPr algn="ctr">
                        <a:lnSpc>
                          <a:spcPct val="107000"/>
                        </a:lnSpc>
                        <a:spcAft>
                          <a:spcPts val="0"/>
                        </a:spcAft>
                      </a:pPr>
                      <a:r>
                        <a:rPr lang="es-PE" sz="1200" dirty="0">
                          <a:effectLst/>
                        </a:rPr>
                        <a:t> </a:t>
                      </a:r>
                      <a:endParaRPr lang="es-PE" sz="1050" dirty="0">
                        <a:effectLst/>
                      </a:endParaRPr>
                    </a:p>
                    <a:p>
                      <a:pPr algn="ctr">
                        <a:lnSpc>
                          <a:spcPct val="107000"/>
                        </a:lnSpc>
                        <a:spcAft>
                          <a:spcPts val="0"/>
                        </a:spcAft>
                      </a:pPr>
                      <a:r>
                        <a:rPr lang="es-PE" sz="1200" dirty="0">
                          <a:effectLst/>
                        </a:rPr>
                        <a:t> </a:t>
                      </a:r>
                      <a:endParaRPr lang="es-PE"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6428" marR="26428" marT="0" marB="0"/>
                </a:tc>
              </a:tr>
              <a:tr h="1106054">
                <a:tc vMerge="1">
                  <a:txBody>
                    <a:bodyPr/>
                    <a:lstStyle/>
                    <a:p>
                      <a:pPr algn="ctr">
                        <a:lnSpc>
                          <a:spcPct val="107000"/>
                        </a:lnSpc>
                        <a:spcAft>
                          <a:spcPts val="0"/>
                        </a:spcAft>
                      </a:pPr>
                      <a:endParaRPr lang="es-PE" sz="600" dirty="0">
                        <a:effectLst/>
                        <a:latin typeface="Calibri" panose="020F0502020204030204" pitchFamily="34" charset="0"/>
                        <a:ea typeface="Calibri" panose="020F0502020204030204" pitchFamily="34" charset="0"/>
                        <a:cs typeface="Times New Roman" panose="02020603050405020304" pitchFamily="18" charset="0"/>
                      </a:endParaRPr>
                    </a:p>
                  </a:txBody>
                  <a:tcPr marL="26428" marR="26428" marT="0" marB="0"/>
                </a:tc>
                <a:tc>
                  <a:txBody>
                    <a:bodyPr/>
                    <a:lstStyle/>
                    <a:p>
                      <a:pPr algn="ctr">
                        <a:lnSpc>
                          <a:spcPct val="107000"/>
                        </a:lnSpc>
                        <a:spcAft>
                          <a:spcPts val="0"/>
                        </a:spcAft>
                      </a:pPr>
                      <a:r>
                        <a:rPr lang="es-PE" sz="1200">
                          <a:effectLst/>
                        </a:rPr>
                        <a:t>Gestionar los aprendizajes</a:t>
                      </a:r>
                      <a:endParaRPr lang="es-PE" sz="1050">
                        <a:effectLst/>
                        <a:latin typeface="Calibri" panose="020F0502020204030204" pitchFamily="34" charset="0"/>
                        <a:ea typeface="Calibri" panose="020F0502020204030204" pitchFamily="34" charset="0"/>
                        <a:cs typeface="Times New Roman" panose="02020603050405020304" pitchFamily="18" charset="0"/>
                      </a:endParaRPr>
                    </a:p>
                  </a:txBody>
                  <a:tcPr marL="26428" marR="26428" marT="0" marB="0"/>
                </a:tc>
                <a:tc>
                  <a:txBody>
                    <a:bodyPr/>
                    <a:lstStyle/>
                    <a:p>
                      <a:pPr algn="ctr">
                        <a:lnSpc>
                          <a:spcPct val="107000"/>
                        </a:lnSpc>
                        <a:spcAft>
                          <a:spcPts val="0"/>
                        </a:spcAft>
                      </a:pPr>
                      <a:r>
                        <a:rPr lang="es-PE" sz="1200" dirty="0">
                          <a:effectLst/>
                        </a:rPr>
                        <a:t>No se sistematizan ni analizan  los resultados del monitoreo </a:t>
                      </a:r>
                      <a:r>
                        <a:rPr lang="es-PE" sz="1200" dirty="0" smtClean="0">
                          <a:effectLst/>
                        </a:rPr>
                        <a:t>y acompañamiento </a:t>
                      </a:r>
                      <a:endParaRPr lang="es-PE"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6428" marR="26428" marT="0" marB="0"/>
                </a:tc>
                <a:tc>
                  <a:txBody>
                    <a:bodyPr/>
                    <a:lstStyle/>
                    <a:p>
                      <a:pPr algn="ctr">
                        <a:lnSpc>
                          <a:spcPct val="107000"/>
                        </a:lnSpc>
                        <a:spcAft>
                          <a:spcPts val="0"/>
                        </a:spcAft>
                      </a:pPr>
                      <a:r>
                        <a:rPr lang="es-PE" sz="1200" dirty="0">
                          <a:effectLst/>
                        </a:rPr>
                        <a:t>Poca disponibilidad de tiempo para realizar la sistematización </a:t>
                      </a:r>
                      <a:endParaRPr lang="es-PE"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6428" marR="26428" marT="0" marB="0"/>
                </a:tc>
                <a:tc>
                  <a:txBody>
                    <a:bodyPr/>
                    <a:lstStyle/>
                    <a:p>
                      <a:pPr algn="ctr">
                        <a:lnSpc>
                          <a:spcPct val="107000"/>
                        </a:lnSpc>
                        <a:spcAft>
                          <a:spcPts val="0"/>
                        </a:spcAft>
                      </a:pPr>
                      <a:r>
                        <a:rPr lang="es-PE" sz="1200" dirty="0">
                          <a:effectLst/>
                        </a:rPr>
                        <a:t>Monitoreo y acompañamiento </a:t>
                      </a:r>
                      <a:endParaRPr lang="es-PE" sz="1050" dirty="0">
                        <a:effectLst/>
                      </a:endParaRPr>
                    </a:p>
                    <a:p>
                      <a:pPr algn="ctr">
                        <a:lnSpc>
                          <a:spcPct val="107000"/>
                        </a:lnSpc>
                        <a:spcAft>
                          <a:spcPts val="0"/>
                        </a:spcAft>
                      </a:pPr>
                      <a:r>
                        <a:rPr lang="es-PE" sz="1200" dirty="0">
                          <a:effectLst/>
                        </a:rPr>
                        <a:t> </a:t>
                      </a:r>
                      <a:endParaRPr lang="es-PE"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6428" marR="26428" marT="0" marB="0"/>
                </a:tc>
                <a:tc>
                  <a:txBody>
                    <a:bodyPr/>
                    <a:lstStyle/>
                    <a:p>
                      <a:pPr algn="ctr">
                        <a:lnSpc>
                          <a:spcPct val="107000"/>
                        </a:lnSpc>
                        <a:spcAft>
                          <a:spcPts val="0"/>
                        </a:spcAft>
                      </a:pPr>
                      <a:r>
                        <a:rPr lang="es-PE" sz="1200" dirty="0">
                          <a:effectLst/>
                        </a:rPr>
                        <a:t>Jornadas de trabajo </a:t>
                      </a:r>
                      <a:endParaRPr lang="es-PE" sz="1050" dirty="0">
                        <a:effectLst/>
                      </a:endParaRPr>
                    </a:p>
                    <a:p>
                      <a:pPr algn="ctr">
                        <a:lnSpc>
                          <a:spcPct val="107000"/>
                        </a:lnSpc>
                        <a:spcAft>
                          <a:spcPts val="0"/>
                        </a:spcAft>
                      </a:pPr>
                      <a:r>
                        <a:rPr lang="es-PE" sz="1200" dirty="0">
                          <a:effectLst/>
                        </a:rPr>
                        <a:t> </a:t>
                      </a:r>
                      <a:endParaRPr lang="es-PE" sz="1050" dirty="0">
                        <a:effectLst/>
                      </a:endParaRPr>
                    </a:p>
                    <a:p>
                      <a:pPr algn="ctr">
                        <a:lnSpc>
                          <a:spcPct val="107000"/>
                        </a:lnSpc>
                        <a:spcAft>
                          <a:spcPts val="0"/>
                        </a:spcAft>
                      </a:pPr>
                      <a:r>
                        <a:rPr lang="es-PE" sz="1200" dirty="0">
                          <a:effectLst/>
                        </a:rPr>
                        <a:t> </a:t>
                      </a:r>
                      <a:endParaRPr lang="es-PE"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6428" marR="26428" marT="0" marB="0"/>
                </a:tc>
                <a:tc>
                  <a:txBody>
                    <a:bodyPr/>
                    <a:lstStyle/>
                    <a:p>
                      <a:pPr algn="ctr">
                        <a:lnSpc>
                          <a:spcPct val="107000"/>
                        </a:lnSpc>
                        <a:spcAft>
                          <a:spcPts val="0"/>
                        </a:spcAft>
                      </a:pPr>
                      <a:r>
                        <a:rPr lang="es-PE" sz="1200" dirty="0">
                          <a:effectLst/>
                        </a:rPr>
                        <a:t>Mejorar la práctica docente</a:t>
                      </a:r>
                      <a:endParaRPr lang="es-PE" sz="1050" dirty="0">
                        <a:effectLst/>
                      </a:endParaRPr>
                    </a:p>
                    <a:p>
                      <a:pPr algn="ctr">
                        <a:lnSpc>
                          <a:spcPct val="107000"/>
                        </a:lnSpc>
                        <a:spcAft>
                          <a:spcPts val="0"/>
                        </a:spcAft>
                      </a:pPr>
                      <a:r>
                        <a:rPr lang="es-PE" sz="1200" dirty="0">
                          <a:effectLst/>
                        </a:rPr>
                        <a:t> </a:t>
                      </a:r>
                      <a:endParaRPr lang="es-PE"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6428" marR="26428" marT="0" marB="0"/>
                </a:tc>
                <a:tc>
                  <a:txBody>
                    <a:bodyPr/>
                    <a:lstStyle/>
                    <a:p>
                      <a:pPr algn="ctr">
                        <a:lnSpc>
                          <a:spcPct val="107000"/>
                        </a:lnSpc>
                        <a:spcAft>
                          <a:spcPts val="0"/>
                        </a:spcAft>
                      </a:pPr>
                      <a:r>
                        <a:rPr lang="es-PE" sz="1200" dirty="0">
                          <a:effectLst/>
                        </a:rPr>
                        <a:t>Promover el análisis y reflexión de los resultados del monitoreo a través de jornadas de trabajo, para identificar y   proponer alternativas de mejora de la práctica docente</a:t>
                      </a:r>
                      <a:endParaRPr lang="es-PE" sz="1050" dirty="0">
                        <a:effectLst/>
                        <a:latin typeface="Calibri" panose="020F0502020204030204" pitchFamily="34" charset="0"/>
                        <a:ea typeface="Calibri" panose="020F0502020204030204" pitchFamily="34" charset="0"/>
                        <a:cs typeface="Times New Roman" panose="02020603050405020304" pitchFamily="18" charset="0"/>
                      </a:endParaRPr>
                    </a:p>
                  </a:txBody>
                  <a:tcPr marL="26428" marR="26428" marT="0" marB="0"/>
                </a:tc>
              </a:tr>
            </a:tbl>
          </a:graphicData>
        </a:graphic>
      </p:graphicFrame>
    </p:spTree>
    <p:extLst>
      <p:ext uri="{BB962C8B-B14F-4D97-AF65-F5344CB8AC3E}">
        <p14:creationId xmlns:p14="http://schemas.microsoft.com/office/powerpoint/2010/main" val="340176249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s-PE" sz="4000" dirty="0" smtClean="0"/>
              <a:t>PLANTILLA PARA LA MATRIZ DE PROGRAMACIÒN DE OBJETIVOS, METAS Y ACTIVIDADES </a:t>
            </a:r>
            <a:endParaRPr lang="es-PE" sz="4000" dirty="0"/>
          </a:p>
        </p:txBody>
      </p:sp>
      <p:graphicFrame>
        <p:nvGraphicFramePr>
          <p:cNvPr id="5" name="Tabla 4"/>
          <p:cNvGraphicFramePr>
            <a:graphicFrameLocks noGrp="1"/>
          </p:cNvGraphicFramePr>
          <p:nvPr>
            <p:extLst>
              <p:ext uri="{D42A27DB-BD31-4B8C-83A1-F6EECF244321}">
                <p14:modId xmlns:p14="http://schemas.microsoft.com/office/powerpoint/2010/main" val="2790392480"/>
              </p:ext>
            </p:extLst>
          </p:nvPr>
        </p:nvGraphicFramePr>
        <p:xfrm>
          <a:off x="655319" y="1846263"/>
          <a:ext cx="10789921" cy="4084548"/>
        </p:xfrm>
        <a:graphic>
          <a:graphicData uri="http://schemas.openxmlformats.org/drawingml/2006/table">
            <a:tbl>
              <a:tblPr firstRow="1" bandRow="1">
                <a:tableStyleId>{5C22544A-7EE6-4342-B048-85BDC9FD1C3A}</a:tableStyleId>
              </a:tblPr>
              <a:tblGrid>
                <a:gridCol w="2533726"/>
                <a:gridCol w="1261205"/>
                <a:gridCol w="1963266"/>
                <a:gridCol w="2882884"/>
                <a:gridCol w="701040"/>
                <a:gridCol w="777240"/>
                <a:gridCol w="670560"/>
              </a:tblGrid>
              <a:tr h="340856">
                <a:tc gridSpan="7">
                  <a:txBody>
                    <a:bodyPr/>
                    <a:lstStyle/>
                    <a:p>
                      <a:pPr>
                        <a:lnSpc>
                          <a:spcPct val="107000"/>
                        </a:lnSpc>
                        <a:spcAft>
                          <a:spcPts val="800"/>
                        </a:spcAft>
                      </a:pPr>
                      <a:r>
                        <a:rPr lang="es-PE" sz="1600" dirty="0">
                          <a:effectLst/>
                        </a:rPr>
                        <a:t>MATRIZ DE PROGRAMACIÒN DE OBJETIVOS, METAS Y ACTIVIDADES </a:t>
                      </a:r>
                      <a:endParaRPr lang="es-PE"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74256" marR="74256" marT="37128" marB="37128"/>
                </a:tc>
                <a:tc hMerge="1">
                  <a:txBody>
                    <a:bodyPr/>
                    <a:lstStyle/>
                    <a:p>
                      <a:endParaRPr lang="es-PE"/>
                    </a:p>
                  </a:txBody>
                  <a:tcPr/>
                </a:tc>
                <a:tc hMerge="1">
                  <a:txBody>
                    <a:bodyPr/>
                    <a:lstStyle/>
                    <a:p>
                      <a:endParaRPr lang="es-PE"/>
                    </a:p>
                  </a:txBody>
                  <a:tcPr/>
                </a:tc>
                <a:tc hMerge="1">
                  <a:txBody>
                    <a:bodyPr/>
                    <a:lstStyle/>
                    <a:p>
                      <a:endParaRPr lang="es-PE"/>
                    </a:p>
                  </a:txBody>
                  <a:tcPr/>
                </a:tc>
                <a:tc hMerge="1">
                  <a:txBody>
                    <a:bodyPr/>
                    <a:lstStyle/>
                    <a:p>
                      <a:endParaRPr lang="es-PE"/>
                    </a:p>
                  </a:txBody>
                  <a:tcPr/>
                </a:tc>
                <a:tc hMerge="1">
                  <a:txBody>
                    <a:bodyPr/>
                    <a:lstStyle/>
                    <a:p>
                      <a:endParaRPr lang="es-PE"/>
                    </a:p>
                  </a:txBody>
                  <a:tcPr/>
                </a:tc>
                <a:tc hMerge="1">
                  <a:txBody>
                    <a:bodyPr/>
                    <a:lstStyle/>
                    <a:p>
                      <a:endParaRPr lang="es-PE"/>
                    </a:p>
                  </a:txBody>
                  <a:tcPr/>
                </a:tc>
              </a:tr>
              <a:tr h="540841">
                <a:tc>
                  <a:txBody>
                    <a:bodyPr/>
                    <a:lstStyle/>
                    <a:p>
                      <a:pPr>
                        <a:lnSpc>
                          <a:spcPct val="107000"/>
                        </a:lnSpc>
                        <a:spcAft>
                          <a:spcPts val="800"/>
                        </a:spcAft>
                      </a:pPr>
                      <a:r>
                        <a:rPr lang="es-PE" sz="1600" dirty="0">
                          <a:effectLst/>
                        </a:rPr>
                        <a:t>Objetivos de gestión escolar </a:t>
                      </a:r>
                      <a:endParaRPr lang="es-PE"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74256" marR="74256" marT="37128" marB="37128"/>
                </a:tc>
                <a:tc>
                  <a:txBody>
                    <a:bodyPr/>
                    <a:lstStyle/>
                    <a:p>
                      <a:pPr>
                        <a:lnSpc>
                          <a:spcPct val="107000"/>
                        </a:lnSpc>
                        <a:spcAft>
                          <a:spcPts val="800"/>
                        </a:spcAft>
                      </a:pPr>
                      <a:r>
                        <a:rPr lang="es-PE" sz="1600" dirty="0">
                          <a:effectLst/>
                        </a:rPr>
                        <a:t>Metas </a:t>
                      </a:r>
                      <a:endParaRPr lang="es-PE"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74256" marR="74256" marT="37128" marB="37128"/>
                </a:tc>
                <a:tc>
                  <a:txBody>
                    <a:bodyPr/>
                    <a:lstStyle/>
                    <a:p>
                      <a:pPr>
                        <a:lnSpc>
                          <a:spcPct val="107000"/>
                        </a:lnSpc>
                        <a:spcAft>
                          <a:spcPts val="800"/>
                        </a:spcAft>
                      </a:pPr>
                      <a:r>
                        <a:rPr lang="es-PE" sz="1600">
                          <a:effectLst/>
                        </a:rPr>
                        <a:t>Indicadores </a:t>
                      </a:r>
                      <a:endParaRPr lang="es-PE" sz="1600">
                        <a:effectLst/>
                        <a:latin typeface="Calibri" panose="020F0502020204030204" pitchFamily="34" charset="0"/>
                        <a:ea typeface="Calibri" panose="020F0502020204030204" pitchFamily="34" charset="0"/>
                        <a:cs typeface="Times New Roman" panose="02020603050405020304" pitchFamily="18" charset="0"/>
                      </a:endParaRPr>
                    </a:p>
                  </a:txBody>
                  <a:tcPr marL="74256" marR="74256" marT="37128" marB="37128"/>
                </a:tc>
                <a:tc>
                  <a:txBody>
                    <a:bodyPr/>
                    <a:lstStyle/>
                    <a:p>
                      <a:pPr>
                        <a:lnSpc>
                          <a:spcPct val="107000"/>
                        </a:lnSpc>
                        <a:spcAft>
                          <a:spcPts val="800"/>
                        </a:spcAft>
                      </a:pPr>
                      <a:r>
                        <a:rPr lang="es-PE" sz="1600">
                          <a:effectLst/>
                        </a:rPr>
                        <a:t>Fuentes de verificación </a:t>
                      </a:r>
                      <a:endParaRPr lang="es-PE" sz="1600">
                        <a:effectLst/>
                        <a:latin typeface="Calibri" panose="020F0502020204030204" pitchFamily="34" charset="0"/>
                        <a:ea typeface="Calibri" panose="020F0502020204030204" pitchFamily="34" charset="0"/>
                        <a:cs typeface="Times New Roman" panose="02020603050405020304" pitchFamily="18" charset="0"/>
                      </a:endParaRPr>
                    </a:p>
                  </a:txBody>
                  <a:tcPr marL="74256" marR="74256" marT="37128" marB="37128"/>
                </a:tc>
                <a:tc gridSpan="3">
                  <a:txBody>
                    <a:bodyPr/>
                    <a:lstStyle/>
                    <a:p>
                      <a:pPr>
                        <a:lnSpc>
                          <a:spcPct val="107000"/>
                        </a:lnSpc>
                        <a:spcAft>
                          <a:spcPts val="800"/>
                        </a:spcAft>
                      </a:pPr>
                      <a:r>
                        <a:rPr lang="es-PE" sz="1600">
                          <a:effectLst/>
                        </a:rPr>
                        <a:t>Niveles de logro de las metas </a:t>
                      </a:r>
                      <a:endParaRPr lang="es-PE" sz="1600">
                        <a:effectLst/>
                        <a:latin typeface="Calibri" panose="020F0502020204030204" pitchFamily="34" charset="0"/>
                        <a:ea typeface="Calibri" panose="020F0502020204030204" pitchFamily="34" charset="0"/>
                        <a:cs typeface="Times New Roman" panose="02020603050405020304" pitchFamily="18" charset="0"/>
                      </a:endParaRPr>
                    </a:p>
                  </a:txBody>
                  <a:tcPr marL="74256" marR="74256" marT="37128" marB="37128"/>
                </a:tc>
                <a:tc hMerge="1">
                  <a:txBody>
                    <a:bodyPr/>
                    <a:lstStyle/>
                    <a:p>
                      <a:endParaRPr lang="es-PE"/>
                    </a:p>
                  </a:txBody>
                  <a:tcPr/>
                </a:tc>
                <a:tc hMerge="1">
                  <a:txBody>
                    <a:bodyPr/>
                    <a:lstStyle/>
                    <a:p>
                      <a:endParaRPr lang="es-PE"/>
                    </a:p>
                  </a:txBody>
                  <a:tcPr/>
                </a:tc>
              </a:tr>
              <a:tr h="482149">
                <a:tc rowSpan="2">
                  <a:txBody>
                    <a:bodyPr/>
                    <a:lstStyle/>
                    <a:p>
                      <a:pPr algn="ctr">
                        <a:lnSpc>
                          <a:spcPct val="107000"/>
                        </a:lnSpc>
                        <a:spcAft>
                          <a:spcPts val="0"/>
                        </a:spcAft>
                      </a:pPr>
                      <a:r>
                        <a:rPr lang="es-PE" sz="1600" dirty="0" smtClean="0">
                          <a:effectLst/>
                        </a:rPr>
                        <a:t>Mejorar la programación de las sesiones de aprendizaje a través del trabajo colegiado por áreas, niveles y/o ciclos para lograr un desempeño docente y eficiente.</a:t>
                      </a:r>
                      <a:endParaRPr lang="es-PE" sz="1200" dirty="0">
                        <a:effectLst/>
                      </a:endParaRPr>
                    </a:p>
                  </a:txBody>
                  <a:tcPr marL="74256" marR="74256" marT="37128" marB="37128"/>
                </a:tc>
                <a:tc rowSpan="2">
                  <a:txBody>
                    <a:bodyPr/>
                    <a:lstStyle/>
                    <a:p>
                      <a:pPr>
                        <a:lnSpc>
                          <a:spcPct val="107000"/>
                        </a:lnSpc>
                        <a:spcAft>
                          <a:spcPts val="800"/>
                        </a:spcAft>
                      </a:pPr>
                      <a:r>
                        <a:rPr lang="es-PE" sz="1600" dirty="0">
                          <a:effectLst/>
                        </a:rPr>
                        <a:t>100</a:t>
                      </a:r>
                      <a:r>
                        <a:rPr lang="es-PE" sz="1600" dirty="0" smtClean="0">
                          <a:effectLst/>
                        </a:rPr>
                        <a:t>% de docentes mejoran su</a:t>
                      </a:r>
                      <a:r>
                        <a:rPr lang="es-PE" sz="1600" baseline="0" dirty="0" smtClean="0">
                          <a:effectLst/>
                        </a:rPr>
                        <a:t> desempeño.</a:t>
                      </a:r>
                    </a:p>
                    <a:p>
                      <a:pPr>
                        <a:lnSpc>
                          <a:spcPct val="107000"/>
                        </a:lnSpc>
                        <a:spcAft>
                          <a:spcPts val="800"/>
                        </a:spcAft>
                      </a:pPr>
                      <a:endParaRPr lang="es-PE" sz="1600" baseline="0" dirty="0" smtClean="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s-PE" sz="1600" baseline="0" dirty="0" smtClean="0">
                          <a:effectLst/>
                          <a:latin typeface="Calibri" panose="020F0502020204030204" pitchFamily="34" charset="0"/>
                          <a:ea typeface="Calibri" panose="020F0502020204030204" pitchFamily="34" charset="0"/>
                          <a:cs typeface="Times New Roman" panose="02020603050405020304" pitchFamily="18" charset="0"/>
                        </a:rPr>
                        <a:t>Dos reuniones  de trabajo colegiado por bimestre. </a:t>
                      </a:r>
                      <a:endParaRPr lang="es-PE"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74256" marR="74256" marT="37128" marB="37128"/>
                </a:tc>
                <a:tc rowSpan="2">
                  <a:txBody>
                    <a:bodyPr/>
                    <a:lstStyle/>
                    <a:p>
                      <a:pPr>
                        <a:lnSpc>
                          <a:spcPct val="107000"/>
                        </a:lnSpc>
                        <a:spcAft>
                          <a:spcPts val="800"/>
                        </a:spcAft>
                      </a:pPr>
                      <a:r>
                        <a:rPr lang="es-PE" sz="1600" dirty="0">
                          <a:effectLst/>
                        </a:rPr>
                        <a:t>% de docentes que formulan </a:t>
                      </a:r>
                      <a:r>
                        <a:rPr lang="es-PE" sz="1600" dirty="0" smtClean="0">
                          <a:effectLst/>
                        </a:rPr>
                        <a:t>sesiones considerando la secuencia didáctica y utilizando estrategias pedagógicas .</a:t>
                      </a:r>
                      <a:endParaRPr lang="es-PE" sz="1600" dirty="0">
                        <a:effectLst/>
                      </a:endParaRPr>
                    </a:p>
                    <a:p>
                      <a:pPr>
                        <a:lnSpc>
                          <a:spcPct val="107000"/>
                        </a:lnSpc>
                        <a:spcAft>
                          <a:spcPts val="800"/>
                        </a:spcAft>
                      </a:pPr>
                      <a:r>
                        <a:rPr lang="es-PE" sz="1600" dirty="0" smtClean="0">
                          <a:effectLst/>
                        </a:rPr>
                        <a:t># </a:t>
                      </a:r>
                      <a:r>
                        <a:rPr lang="es-PE" sz="1600" dirty="0">
                          <a:effectLst/>
                        </a:rPr>
                        <a:t>de reuniones colegiadas para elaborar las </a:t>
                      </a:r>
                      <a:r>
                        <a:rPr lang="es-PE" sz="1600" dirty="0" smtClean="0">
                          <a:effectLst/>
                        </a:rPr>
                        <a:t>sesiones de aprendizaje</a:t>
                      </a:r>
                      <a:endParaRPr lang="es-PE"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74256" marR="74256" marT="37128" marB="37128"/>
                </a:tc>
                <a:tc rowSpan="2">
                  <a:txBody>
                    <a:bodyPr/>
                    <a:lstStyle/>
                    <a:p>
                      <a:pPr>
                        <a:lnSpc>
                          <a:spcPct val="107000"/>
                        </a:lnSpc>
                        <a:spcAft>
                          <a:spcPts val="800"/>
                        </a:spcAft>
                      </a:pPr>
                      <a:r>
                        <a:rPr lang="es-PE" sz="1600" dirty="0">
                          <a:effectLst/>
                        </a:rPr>
                        <a:t>Listas de cotejo.</a:t>
                      </a:r>
                    </a:p>
                    <a:p>
                      <a:pPr>
                        <a:lnSpc>
                          <a:spcPct val="107000"/>
                        </a:lnSpc>
                        <a:spcAft>
                          <a:spcPts val="800"/>
                        </a:spcAft>
                      </a:pPr>
                      <a:r>
                        <a:rPr lang="es-PE" sz="1600" dirty="0">
                          <a:effectLst/>
                        </a:rPr>
                        <a:t>Portafolio de unidades y sesiones</a:t>
                      </a:r>
                      <a:r>
                        <a:rPr lang="es-PE" sz="1600" dirty="0" smtClean="0">
                          <a:effectLst/>
                        </a:rPr>
                        <a:t>.</a:t>
                      </a:r>
                    </a:p>
                    <a:p>
                      <a:pPr>
                        <a:lnSpc>
                          <a:spcPct val="107000"/>
                        </a:lnSpc>
                        <a:spcAft>
                          <a:spcPts val="800"/>
                        </a:spcAft>
                      </a:pPr>
                      <a:endParaRPr lang="es-PE" sz="1600" dirty="0" smtClean="0">
                        <a:effectLst/>
                      </a:endParaRPr>
                    </a:p>
                    <a:p>
                      <a:pPr>
                        <a:lnSpc>
                          <a:spcPct val="107000"/>
                        </a:lnSpc>
                        <a:spcAft>
                          <a:spcPts val="800"/>
                        </a:spcAft>
                      </a:pPr>
                      <a:endParaRPr lang="es-PE" sz="1600" dirty="0" smtClean="0">
                        <a:effectLst/>
                      </a:endParaRPr>
                    </a:p>
                    <a:p>
                      <a:pPr>
                        <a:lnSpc>
                          <a:spcPct val="107000"/>
                        </a:lnSpc>
                        <a:spcAft>
                          <a:spcPts val="800"/>
                        </a:spcAft>
                      </a:pPr>
                      <a:endParaRPr lang="es-PE" sz="1600" dirty="0">
                        <a:effectLst/>
                      </a:endParaRPr>
                    </a:p>
                    <a:p>
                      <a:pPr>
                        <a:lnSpc>
                          <a:spcPct val="107000"/>
                        </a:lnSpc>
                        <a:spcAft>
                          <a:spcPts val="800"/>
                        </a:spcAft>
                      </a:pPr>
                      <a:r>
                        <a:rPr lang="es-PE" sz="1600" dirty="0">
                          <a:effectLst/>
                        </a:rPr>
                        <a:t>Actas de reuniones colegiadas.</a:t>
                      </a:r>
                      <a:endParaRPr lang="es-PE"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74256" marR="74256" marT="37128" marB="37128"/>
                </a:tc>
                <a:tc>
                  <a:txBody>
                    <a:bodyPr/>
                    <a:lstStyle/>
                    <a:p>
                      <a:pPr>
                        <a:lnSpc>
                          <a:spcPct val="107000"/>
                        </a:lnSpc>
                        <a:spcAft>
                          <a:spcPts val="800"/>
                        </a:spcAft>
                      </a:pPr>
                      <a:r>
                        <a:rPr lang="es-PE" sz="1600">
                          <a:effectLst/>
                        </a:rPr>
                        <a:t>Año 1</a:t>
                      </a:r>
                      <a:endParaRPr lang="es-PE" sz="1600">
                        <a:effectLst/>
                        <a:latin typeface="Calibri" panose="020F0502020204030204" pitchFamily="34" charset="0"/>
                        <a:ea typeface="Calibri" panose="020F0502020204030204" pitchFamily="34" charset="0"/>
                        <a:cs typeface="Times New Roman" panose="02020603050405020304" pitchFamily="18" charset="0"/>
                      </a:endParaRPr>
                    </a:p>
                  </a:txBody>
                  <a:tcPr marL="74256" marR="74256" marT="37128" marB="37128"/>
                </a:tc>
                <a:tc>
                  <a:txBody>
                    <a:bodyPr/>
                    <a:lstStyle/>
                    <a:p>
                      <a:pPr>
                        <a:lnSpc>
                          <a:spcPct val="107000"/>
                        </a:lnSpc>
                        <a:spcAft>
                          <a:spcPts val="800"/>
                        </a:spcAft>
                      </a:pPr>
                      <a:r>
                        <a:rPr lang="es-PE" sz="1600">
                          <a:effectLst/>
                        </a:rPr>
                        <a:t>Año 2</a:t>
                      </a:r>
                      <a:endParaRPr lang="es-PE" sz="1600">
                        <a:effectLst/>
                        <a:latin typeface="Calibri" panose="020F0502020204030204" pitchFamily="34" charset="0"/>
                        <a:ea typeface="Calibri" panose="020F0502020204030204" pitchFamily="34" charset="0"/>
                        <a:cs typeface="Times New Roman" panose="02020603050405020304" pitchFamily="18" charset="0"/>
                      </a:endParaRPr>
                    </a:p>
                  </a:txBody>
                  <a:tcPr marL="74256" marR="74256" marT="37128" marB="37128"/>
                </a:tc>
                <a:tc>
                  <a:txBody>
                    <a:bodyPr/>
                    <a:lstStyle/>
                    <a:p>
                      <a:pPr>
                        <a:lnSpc>
                          <a:spcPct val="107000"/>
                        </a:lnSpc>
                        <a:spcAft>
                          <a:spcPts val="800"/>
                        </a:spcAft>
                      </a:pPr>
                      <a:r>
                        <a:rPr lang="es-PE" sz="1600">
                          <a:effectLst/>
                        </a:rPr>
                        <a:t>Año 3</a:t>
                      </a:r>
                      <a:endParaRPr lang="es-PE" sz="1600">
                        <a:effectLst/>
                        <a:latin typeface="Calibri" panose="020F0502020204030204" pitchFamily="34" charset="0"/>
                        <a:ea typeface="Calibri" panose="020F0502020204030204" pitchFamily="34" charset="0"/>
                        <a:cs typeface="Times New Roman" panose="02020603050405020304" pitchFamily="18" charset="0"/>
                      </a:endParaRPr>
                    </a:p>
                  </a:txBody>
                  <a:tcPr marL="74256" marR="74256" marT="37128" marB="37128"/>
                </a:tc>
              </a:tr>
              <a:tr h="2313286">
                <a:tc vMerge="1">
                  <a:txBody>
                    <a:bodyPr/>
                    <a:lstStyle/>
                    <a:p>
                      <a:endParaRPr lang="es-PE"/>
                    </a:p>
                  </a:txBody>
                  <a:tcPr/>
                </a:tc>
                <a:tc vMerge="1">
                  <a:txBody>
                    <a:bodyPr/>
                    <a:lstStyle/>
                    <a:p>
                      <a:endParaRPr lang="es-PE"/>
                    </a:p>
                  </a:txBody>
                  <a:tcPr/>
                </a:tc>
                <a:tc vMerge="1">
                  <a:txBody>
                    <a:bodyPr/>
                    <a:lstStyle/>
                    <a:p>
                      <a:endParaRPr lang="es-PE"/>
                    </a:p>
                  </a:txBody>
                  <a:tcPr/>
                </a:tc>
                <a:tc vMerge="1">
                  <a:txBody>
                    <a:bodyPr/>
                    <a:lstStyle/>
                    <a:p>
                      <a:endParaRPr lang="es-PE"/>
                    </a:p>
                  </a:txBody>
                  <a:tcPr/>
                </a:tc>
                <a:tc>
                  <a:txBody>
                    <a:bodyPr/>
                    <a:lstStyle/>
                    <a:p>
                      <a:pPr>
                        <a:lnSpc>
                          <a:spcPct val="107000"/>
                        </a:lnSpc>
                        <a:spcAft>
                          <a:spcPts val="800"/>
                        </a:spcAft>
                      </a:pPr>
                      <a:r>
                        <a:rPr lang="es-PE" sz="1600" dirty="0">
                          <a:effectLst/>
                        </a:rPr>
                        <a:t>80%</a:t>
                      </a:r>
                      <a:endParaRPr lang="es-PE"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74256" marR="74256" marT="37128" marB="37128"/>
                </a:tc>
                <a:tc>
                  <a:txBody>
                    <a:bodyPr/>
                    <a:lstStyle/>
                    <a:p>
                      <a:pPr>
                        <a:lnSpc>
                          <a:spcPct val="107000"/>
                        </a:lnSpc>
                        <a:spcAft>
                          <a:spcPts val="800"/>
                        </a:spcAft>
                      </a:pPr>
                      <a:r>
                        <a:rPr lang="es-PE" sz="1600" dirty="0">
                          <a:effectLst/>
                        </a:rPr>
                        <a:t>90%</a:t>
                      </a:r>
                      <a:endParaRPr lang="es-PE"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74256" marR="74256" marT="37128" marB="37128"/>
                </a:tc>
                <a:tc>
                  <a:txBody>
                    <a:bodyPr/>
                    <a:lstStyle/>
                    <a:p>
                      <a:pPr>
                        <a:lnSpc>
                          <a:spcPct val="107000"/>
                        </a:lnSpc>
                        <a:spcAft>
                          <a:spcPts val="800"/>
                        </a:spcAft>
                      </a:pPr>
                      <a:r>
                        <a:rPr lang="es-PE" sz="1600" dirty="0">
                          <a:effectLst/>
                        </a:rPr>
                        <a:t>100%</a:t>
                      </a:r>
                      <a:endParaRPr lang="es-PE"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74256" marR="74256" marT="37128" marB="37128"/>
                </a:tc>
              </a:tr>
            </a:tbl>
          </a:graphicData>
        </a:graphic>
      </p:graphicFrame>
    </p:spTree>
    <p:extLst>
      <p:ext uri="{BB962C8B-B14F-4D97-AF65-F5344CB8AC3E}">
        <p14:creationId xmlns:p14="http://schemas.microsoft.com/office/powerpoint/2010/main" val="41123127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es-PE" dirty="0" smtClean="0"/>
              <a:t>PASO 5: PROGRAMANDO ACCIONES PARA EL MONITOREO Y EVALUACIÒN DEL PEI</a:t>
            </a:r>
            <a:endParaRPr lang="es-PE" dirty="0"/>
          </a:p>
        </p:txBody>
      </p:sp>
      <p:graphicFrame>
        <p:nvGraphicFramePr>
          <p:cNvPr id="6" name="Marcador de contenido 5"/>
          <p:cNvGraphicFramePr>
            <a:graphicFrameLocks noGrp="1"/>
          </p:cNvGraphicFramePr>
          <p:nvPr>
            <p:ph idx="1"/>
            <p:extLst>
              <p:ext uri="{D42A27DB-BD31-4B8C-83A1-F6EECF244321}">
                <p14:modId xmlns:p14="http://schemas.microsoft.com/office/powerpoint/2010/main" val="1133517702"/>
              </p:ext>
            </p:extLst>
          </p:nvPr>
        </p:nvGraphicFramePr>
        <p:xfrm>
          <a:off x="348344" y="1846263"/>
          <a:ext cx="11386456" cy="40227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37143656"/>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PE" dirty="0" smtClean="0"/>
              <a:t>MATRIZ DE EVALUACIÒN Y MONITOREO DEL PEI</a:t>
            </a:r>
            <a:endParaRPr lang="es-PE" dirty="0"/>
          </a:p>
        </p:txBody>
      </p:sp>
      <p:graphicFrame>
        <p:nvGraphicFramePr>
          <p:cNvPr id="4" name="Marcador de contenido 3"/>
          <p:cNvGraphicFramePr>
            <a:graphicFrameLocks noGrp="1"/>
          </p:cNvGraphicFramePr>
          <p:nvPr>
            <p:ph idx="1"/>
            <p:extLst>
              <p:ext uri="{D42A27DB-BD31-4B8C-83A1-F6EECF244321}">
                <p14:modId xmlns:p14="http://schemas.microsoft.com/office/powerpoint/2010/main" val="1906469598"/>
              </p:ext>
            </p:extLst>
          </p:nvPr>
        </p:nvGraphicFramePr>
        <p:xfrm>
          <a:off x="283030" y="1846263"/>
          <a:ext cx="11604168" cy="4423094"/>
        </p:xfrm>
        <a:graphic>
          <a:graphicData uri="http://schemas.openxmlformats.org/drawingml/2006/table">
            <a:tbl>
              <a:tblPr firstRow="1" bandRow="1">
                <a:tableStyleId>{5C22544A-7EE6-4342-B048-85BDC9FD1C3A}</a:tableStyleId>
              </a:tblPr>
              <a:tblGrid>
                <a:gridCol w="2196559"/>
                <a:gridCol w="1342768"/>
                <a:gridCol w="1738184"/>
                <a:gridCol w="731402"/>
                <a:gridCol w="891452"/>
                <a:gridCol w="683740"/>
                <a:gridCol w="993836"/>
                <a:gridCol w="1219200"/>
                <a:gridCol w="1807027"/>
              </a:tblGrid>
              <a:tr h="370840">
                <a:tc>
                  <a:txBody>
                    <a:bodyPr/>
                    <a:lstStyle/>
                    <a:p>
                      <a:r>
                        <a:rPr lang="es-PE" sz="1800" dirty="0" smtClean="0"/>
                        <a:t>OBJETIVOS DE GESTION ESCOLAR</a:t>
                      </a:r>
                      <a:endParaRPr lang="es-PE" sz="1800" dirty="0"/>
                    </a:p>
                  </a:txBody>
                  <a:tcPr/>
                </a:tc>
                <a:tc>
                  <a:txBody>
                    <a:bodyPr/>
                    <a:lstStyle/>
                    <a:p>
                      <a:r>
                        <a:rPr lang="es-PE" sz="1800" dirty="0" smtClean="0"/>
                        <a:t>METAS</a:t>
                      </a:r>
                      <a:endParaRPr lang="es-PE" sz="1800" dirty="0"/>
                    </a:p>
                  </a:txBody>
                  <a:tcPr/>
                </a:tc>
                <a:tc>
                  <a:txBody>
                    <a:bodyPr/>
                    <a:lstStyle/>
                    <a:p>
                      <a:r>
                        <a:rPr lang="es-PE" sz="1800" dirty="0" smtClean="0"/>
                        <a:t>INDICADORES</a:t>
                      </a:r>
                      <a:endParaRPr lang="es-PE" sz="1800" dirty="0"/>
                    </a:p>
                  </a:txBody>
                  <a:tcPr/>
                </a:tc>
                <a:tc gridSpan="3">
                  <a:txBody>
                    <a:bodyPr/>
                    <a:lstStyle/>
                    <a:p>
                      <a:r>
                        <a:rPr lang="es-PE" sz="1800" dirty="0" smtClean="0"/>
                        <a:t>ESTADO</a:t>
                      </a:r>
                      <a:r>
                        <a:rPr lang="es-PE" sz="1800" baseline="0" dirty="0" smtClean="0"/>
                        <a:t> DE AVANCE DE ACTIVIDADES</a:t>
                      </a:r>
                      <a:endParaRPr lang="es-PE" sz="1800" dirty="0"/>
                    </a:p>
                  </a:txBody>
                  <a:tcPr/>
                </a:tc>
                <a:tc hMerge="1">
                  <a:txBody>
                    <a:bodyPr/>
                    <a:lstStyle/>
                    <a:p>
                      <a:endParaRPr lang="es-PE" dirty="0"/>
                    </a:p>
                  </a:txBody>
                  <a:tcPr/>
                </a:tc>
                <a:tc hMerge="1">
                  <a:txBody>
                    <a:bodyPr/>
                    <a:lstStyle/>
                    <a:p>
                      <a:endParaRPr lang="es-PE" dirty="0"/>
                    </a:p>
                  </a:txBody>
                  <a:tcPr/>
                </a:tc>
                <a:tc>
                  <a:txBody>
                    <a:bodyPr/>
                    <a:lstStyle/>
                    <a:p>
                      <a:r>
                        <a:rPr lang="es-PE" sz="1800" dirty="0" smtClean="0"/>
                        <a:t>RESPONSABLES</a:t>
                      </a:r>
                      <a:endParaRPr lang="es-PE" sz="1800" dirty="0"/>
                    </a:p>
                  </a:txBody>
                  <a:tcPr/>
                </a:tc>
                <a:tc>
                  <a:txBody>
                    <a:bodyPr/>
                    <a:lstStyle/>
                    <a:p>
                      <a:r>
                        <a:rPr lang="es-PE" sz="1800" dirty="0" smtClean="0"/>
                        <a:t>MEDIOS DE VERIFICACION</a:t>
                      </a:r>
                      <a:endParaRPr lang="es-PE" sz="1800" dirty="0"/>
                    </a:p>
                  </a:txBody>
                  <a:tcPr/>
                </a:tc>
                <a:tc>
                  <a:txBody>
                    <a:bodyPr/>
                    <a:lstStyle/>
                    <a:p>
                      <a:r>
                        <a:rPr lang="es-PE" sz="1800" dirty="0" smtClean="0"/>
                        <a:t>ACCIONES A IMPLEMENTAR A PARTIR DE</a:t>
                      </a:r>
                      <a:r>
                        <a:rPr lang="es-PE" sz="1800" baseline="0" dirty="0" smtClean="0"/>
                        <a:t> LA EVALUACIÒN</a:t>
                      </a:r>
                      <a:endParaRPr lang="es-PE" sz="1800" dirty="0"/>
                    </a:p>
                  </a:txBody>
                  <a:tcPr/>
                </a:tc>
              </a:tr>
              <a:tr h="824707">
                <a:tc rowSpan="3">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PE" sz="1400" dirty="0" smtClean="0">
                          <a:effectLst/>
                        </a:rPr>
                        <a:t>Mejorar la programación de las sesiones de aprendizaje a través del trabajo colegiado por áreas, niveles y/o ciclos para lograr un desempeño docente y eficiente.</a:t>
                      </a:r>
                      <a:endParaRPr lang="es-PE" sz="1100" dirty="0" smtClean="0">
                        <a:effectLst/>
                      </a:endParaRPr>
                    </a:p>
                    <a:p>
                      <a:endParaRPr lang="es-PE" sz="1400" dirty="0"/>
                    </a:p>
                  </a:txBody>
                  <a:tcPr/>
                </a:tc>
                <a:tc rowSpan="2">
                  <a:txBody>
                    <a:bodyPr/>
                    <a:lstStyle/>
                    <a:p>
                      <a:pPr>
                        <a:lnSpc>
                          <a:spcPct val="107000"/>
                        </a:lnSpc>
                        <a:spcAft>
                          <a:spcPts val="800"/>
                        </a:spcAft>
                      </a:pPr>
                      <a:r>
                        <a:rPr lang="es-PE" sz="1600" dirty="0" smtClean="0">
                          <a:effectLst/>
                        </a:rPr>
                        <a:t>100% de docentes mejoran su</a:t>
                      </a:r>
                      <a:r>
                        <a:rPr lang="es-PE" sz="1600" baseline="0" dirty="0" smtClean="0">
                          <a:effectLst/>
                        </a:rPr>
                        <a:t> desempeño.</a:t>
                      </a:r>
                      <a:endParaRPr lang="es-PE" sz="1600" dirty="0"/>
                    </a:p>
                  </a:txBody>
                  <a:tcPr/>
                </a:tc>
                <a:tc rowSpan="2">
                  <a:txBody>
                    <a:bodyPr/>
                    <a:lstStyle/>
                    <a:p>
                      <a:pPr>
                        <a:lnSpc>
                          <a:spcPct val="107000"/>
                        </a:lnSpc>
                        <a:spcAft>
                          <a:spcPts val="800"/>
                        </a:spcAft>
                      </a:pPr>
                      <a:r>
                        <a:rPr lang="es-PE" sz="1400" dirty="0" smtClean="0">
                          <a:effectLst/>
                        </a:rPr>
                        <a:t>% de docentes que formulan sesiones considerando la secuencia didáctica y utilizando estrategias pedagógicas .</a:t>
                      </a:r>
                    </a:p>
                  </a:txBody>
                  <a:tcPr/>
                </a:tc>
                <a:tc>
                  <a:txBody>
                    <a:bodyPr/>
                    <a:lstStyle/>
                    <a:p>
                      <a:r>
                        <a:rPr lang="es-PE" sz="1400" dirty="0" smtClean="0"/>
                        <a:t>parcial</a:t>
                      </a:r>
                      <a:endParaRPr lang="es-PE" sz="1400" dirty="0"/>
                    </a:p>
                  </a:txBody>
                  <a:tcPr/>
                </a:tc>
                <a:tc>
                  <a:txBody>
                    <a:bodyPr/>
                    <a:lstStyle/>
                    <a:p>
                      <a:r>
                        <a:rPr lang="es-PE" sz="1400" dirty="0" smtClean="0"/>
                        <a:t>mediano</a:t>
                      </a:r>
                      <a:endParaRPr lang="es-PE" sz="1400" dirty="0"/>
                    </a:p>
                  </a:txBody>
                  <a:tcPr/>
                </a:tc>
                <a:tc>
                  <a:txBody>
                    <a:bodyPr/>
                    <a:lstStyle/>
                    <a:p>
                      <a:r>
                        <a:rPr lang="es-PE" sz="1400" dirty="0" smtClean="0"/>
                        <a:t>total</a:t>
                      </a:r>
                      <a:endParaRPr lang="es-PE" sz="1400" dirty="0"/>
                    </a:p>
                  </a:txBody>
                  <a:tcPr/>
                </a:tc>
                <a:tc rowSpan="2">
                  <a:txBody>
                    <a:bodyPr/>
                    <a:lstStyle/>
                    <a:p>
                      <a:r>
                        <a:rPr lang="es-PE" sz="1400" dirty="0" smtClean="0"/>
                        <a:t>Director </a:t>
                      </a:r>
                    </a:p>
                    <a:p>
                      <a:r>
                        <a:rPr lang="es-PE" sz="1400" dirty="0" smtClean="0"/>
                        <a:t>Sub</a:t>
                      </a:r>
                      <a:r>
                        <a:rPr lang="es-PE" sz="1400" baseline="0" dirty="0" smtClean="0"/>
                        <a:t> director</a:t>
                      </a:r>
                    </a:p>
                    <a:p>
                      <a:r>
                        <a:rPr lang="es-PE" sz="1400" baseline="0" dirty="0" smtClean="0"/>
                        <a:t>Asesores </a:t>
                      </a:r>
                      <a:endParaRPr lang="es-PE" sz="1400" dirty="0"/>
                    </a:p>
                  </a:txBody>
                  <a:tcPr/>
                </a:tc>
                <a:tc rowSpan="2">
                  <a:txBody>
                    <a:bodyPr/>
                    <a:lstStyle/>
                    <a:p>
                      <a:pPr>
                        <a:lnSpc>
                          <a:spcPct val="107000"/>
                        </a:lnSpc>
                        <a:spcAft>
                          <a:spcPts val="800"/>
                        </a:spcAft>
                      </a:pPr>
                      <a:r>
                        <a:rPr lang="es-PE" sz="1400" dirty="0" smtClean="0">
                          <a:effectLst/>
                        </a:rPr>
                        <a:t>Listas de cotejo.</a:t>
                      </a:r>
                    </a:p>
                    <a:p>
                      <a:pPr>
                        <a:lnSpc>
                          <a:spcPct val="107000"/>
                        </a:lnSpc>
                        <a:spcAft>
                          <a:spcPts val="800"/>
                        </a:spcAft>
                      </a:pPr>
                      <a:r>
                        <a:rPr lang="es-PE" sz="1400" dirty="0" smtClean="0">
                          <a:effectLst/>
                        </a:rPr>
                        <a:t>Portafolio de unidades y sesiones.</a:t>
                      </a:r>
                    </a:p>
                    <a:p>
                      <a:endParaRPr lang="es-PE" sz="1400" dirty="0"/>
                    </a:p>
                  </a:txBody>
                  <a:tcPr/>
                </a:tc>
                <a:tc rowSpan="2">
                  <a:txBody>
                    <a:bodyPr/>
                    <a:lstStyle/>
                    <a:p>
                      <a:pPr>
                        <a:lnSpc>
                          <a:spcPct val="107000"/>
                        </a:lnSpc>
                        <a:spcAft>
                          <a:spcPts val="800"/>
                        </a:spcAft>
                      </a:pPr>
                      <a:r>
                        <a:rPr lang="es-PE" sz="1400" dirty="0">
                          <a:effectLst/>
                          <a:latin typeface="Calibri" panose="020F0502020204030204" pitchFamily="34" charset="0"/>
                          <a:ea typeface="Calibri" panose="020F0502020204030204" pitchFamily="34" charset="0"/>
                          <a:cs typeface="Times New Roman" panose="02020603050405020304" pitchFamily="18" charset="0"/>
                        </a:rPr>
                        <a:t>Jornada de reflexión y análisis </a:t>
                      </a:r>
                      <a:endParaRPr lang="es-P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824707">
                <a:tc vMerge="1">
                  <a:txBody>
                    <a:bodyPr/>
                    <a:lstStyle/>
                    <a:p>
                      <a:endParaRPr lang="es-PE"/>
                    </a:p>
                  </a:txBody>
                  <a:tcPr/>
                </a:tc>
                <a:tc vMerge="1">
                  <a:txBody>
                    <a:bodyPr/>
                    <a:lstStyle/>
                    <a:p>
                      <a:endParaRPr lang="es-PE"/>
                    </a:p>
                  </a:txBody>
                  <a:tcPr/>
                </a:tc>
                <a:tc vMerge="1">
                  <a:txBody>
                    <a:bodyPr/>
                    <a:lstStyle/>
                    <a:p>
                      <a:endParaRPr lang="es-PE"/>
                    </a:p>
                  </a:txBody>
                  <a:tcPr/>
                </a:tc>
                <a:tc>
                  <a:txBody>
                    <a:bodyPr/>
                    <a:lstStyle/>
                    <a:p>
                      <a:endParaRPr lang="es-PE" sz="1400" dirty="0"/>
                    </a:p>
                  </a:txBody>
                  <a:tcPr/>
                </a:tc>
                <a:tc>
                  <a:txBody>
                    <a:bodyPr/>
                    <a:lstStyle/>
                    <a:p>
                      <a:r>
                        <a:rPr lang="es-PE" sz="1400" dirty="0" smtClean="0"/>
                        <a:t>x</a:t>
                      </a:r>
                      <a:endParaRPr lang="es-PE" sz="1400" dirty="0"/>
                    </a:p>
                  </a:txBody>
                  <a:tcPr/>
                </a:tc>
                <a:tc>
                  <a:txBody>
                    <a:bodyPr/>
                    <a:lstStyle/>
                    <a:p>
                      <a:endParaRPr lang="es-PE" sz="1400" dirty="0"/>
                    </a:p>
                  </a:txBody>
                  <a:tcPr/>
                </a:tc>
                <a:tc vMerge="1">
                  <a:txBody>
                    <a:bodyPr/>
                    <a:lstStyle/>
                    <a:p>
                      <a:endParaRPr lang="es-PE"/>
                    </a:p>
                  </a:txBody>
                  <a:tcPr/>
                </a:tc>
                <a:tc vMerge="1">
                  <a:txBody>
                    <a:bodyPr/>
                    <a:lstStyle/>
                    <a:p>
                      <a:endParaRPr lang="es-PE"/>
                    </a:p>
                  </a:txBody>
                  <a:tcPr/>
                </a:tc>
                <a:tc vMerge="1">
                  <a:txBody>
                    <a:bodyPr/>
                    <a:lstStyle/>
                    <a:p>
                      <a:pPr>
                        <a:lnSpc>
                          <a:spcPct val="107000"/>
                        </a:lnSpc>
                        <a:spcAft>
                          <a:spcPts val="0"/>
                        </a:spcAft>
                      </a:pPr>
                      <a:endParaRPr lang="es-P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1112520">
                <a:tc vMerge="1">
                  <a:txBody>
                    <a:bodyPr/>
                    <a:lstStyle/>
                    <a:p>
                      <a:endParaRPr lang="es-PE"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PE" sz="1400" baseline="0" dirty="0" smtClean="0">
                          <a:effectLst/>
                          <a:latin typeface="Calibri" panose="020F0502020204030204" pitchFamily="34" charset="0"/>
                          <a:ea typeface="Calibri" panose="020F0502020204030204" pitchFamily="34" charset="0"/>
                          <a:cs typeface="Times New Roman" panose="02020603050405020304" pitchFamily="18" charset="0"/>
                        </a:rPr>
                        <a:t>Dos reuniones  de trabajo colegiado por bimestre. </a:t>
                      </a:r>
                      <a:endParaRPr lang="es-PE" sz="1400" dirty="0" smtClean="0">
                        <a:effectLst/>
                        <a:latin typeface="Calibri" panose="020F0502020204030204" pitchFamily="34" charset="0"/>
                        <a:ea typeface="Calibri" panose="020F0502020204030204" pitchFamily="34" charset="0"/>
                        <a:cs typeface="Times New Roman" panose="02020603050405020304" pitchFamily="18" charset="0"/>
                      </a:endParaRPr>
                    </a:p>
                    <a:p>
                      <a:endParaRPr lang="es-PE" sz="1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PE" sz="1600" dirty="0" smtClean="0">
                          <a:effectLst/>
                        </a:rPr>
                        <a:t># de reuniones colegiadas para elaborar las sesiones de aprendizaje.</a:t>
                      </a:r>
                      <a:endParaRPr lang="es-PE" sz="1600" dirty="0" smtClean="0"/>
                    </a:p>
                    <a:p>
                      <a:endParaRPr lang="es-PE" dirty="0"/>
                    </a:p>
                  </a:txBody>
                  <a:tcPr/>
                </a:tc>
                <a:tc>
                  <a:txBody>
                    <a:bodyPr/>
                    <a:lstStyle/>
                    <a:p>
                      <a:endParaRPr lang="es-PE" dirty="0"/>
                    </a:p>
                  </a:txBody>
                  <a:tcPr/>
                </a:tc>
                <a:tc>
                  <a:txBody>
                    <a:bodyPr/>
                    <a:lstStyle/>
                    <a:p>
                      <a:endParaRPr lang="es-PE" dirty="0"/>
                    </a:p>
                  </a:txBody>
                  <a:tcPr/>
                </a:tc>
                <a:tc>
                  <a:txBody>
                    <a:bodyPr/>
                    <a:lstStyle/>
                    <a:p>
                      <a:r>
                        <a:rPr lang="es-PE" dirty="0" smtClean="0"/>
                        <a:t>x</a:t>
                      </a:r>
                      <a:endParaRPr lang="es-PE" dirty="0"/>
                    </a:p>
                  </a:txBody>
                  <a:tcPr/>
                </a:tc>
                <a:tc>
                  <a:txBody>
                    <a:bodyPr/>
                    <a:lstStyle/>
                    <a:p>
                      <a:r>
                        <a:rPr lang="es-PE" sz="1400" dirty="0" smtClean="0"/>
                        <a:t>Director</a:t>
                      </a:r>
                    </a:p>
                    <a:p>
                      <a:r>
                        <a:rPr lang="es-PE" sz="1400" dirty="0" smtClean="0"/>
                        <a:t>Sub</a:t>
                      </a:r>
                      <a:r>
                        <a:rPr lang="es-PE" sz="1400" baseline="0" dirty="0" smtClean="0"/>
                        <a:t> director</a:t>
                      </a:r>
                    </a:p>
                    <a:p>
                      <a:r>
                        <a:rPr lang="es-PE" sz="1400" baseline="0" dirty="0" smtClean="0"/>
                        <a:t>Asesores </a:t>
                      </a:r>
                      <a:endParaRPr lang="es-PE" sz="1400" dirty="0" smtClean="0"/>
                    </a:p>
                    <a:p>
                      <a:endParaRPr lang="es-PE" sz="1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PE" sz="1400" dirty="0" smtClean="0">
                          <a:effectLst/>
                        </a:rPr>
                        <a:t>Actas de reuniones colegiadas.</a:t>
                      </a:r>
                    </a:p>
                    <a:p>
                      <a:pPr marL="0" marR="0" indent="0" algn="l" defTabSz="914400" rtl="0" eaLnBrk="1" fontAlgn="auto" latinLnBrk="0" hangingPunct="1">
                        <a:lnSpc>
                          <a:spcPct val="100000"/>
                        </a:lnSpc>
                        <a:spcBef>
                          <a:spcPts val="0"/>
                        </a:spcBef>
                        <a:spcAft>
                          <a:spcPts val="0"/>
                        </a:spcAft>
                        <a:buClrTx/>
                        <a:buSzTx/>
                        <a:buFontTx/>
                        <a:buNone/>
                        <a:tabLst/>
                        <a:defRPr/>
                      </a:pPr>
                      <a:r>
                        <a:rPr lang="es-PE" sz="1400" dirty="0" smtClean="0">
                          <a:effectLst/>
                          <a:latin typeface="Calibri" panose="020F0502020204030204" pitchFamily="34" charset="0"/>
                          <a:ea typeface="Calibri" panose="020F0502020204030204" pitchFamily="34" charset="0"/>
                          <a:cs typeface="Times New Roman" panose="02020603050405020304" pitchFamily="18" charset="0"/>
                        </a:rPr>
                        <a:t>Sesiones </a:t>
                      </a:r>
                    </a:p>
                    <a:p>
                      <a:endParaRPr lang="es-PE" sz="1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s-PE" sz="1600" dirty="0"/>
                    </a:p>
                  </a:txBody>
                  <a:tcPr/>
                </a:tc>
              </a:tr>
            </a:tbl>
          </a:graphicData>
        </a:graphic>
      </p:graphicFrame>
    </p:spTree>
    <p:extLst>
      <p:ext uri="{BB962C8B-B14F-4D97-AF65-F5344CB8AC3E}">
        <p14:creationId xmlns:p14="http://schemas.microsoft.com/office/powerpoint/2010/main" val="907809648"/>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097279" y="1"/>
            <a:ext cx="10058400" cy="1063256"/>
          </a:xfrm>
        </p:spPr>
        <p:txBody>
          <a:bodyPr/>
          <a:lstStyle/>
          <a:p>
            <a:r>
              <a:rPr lang="es-PE" dirty="0" smtClean="0"/>
              <a:t>EL PAT</a:t>
            </a:r>
            <a:endParaRPr lang="es-PE" dirty="0"/>
          </a:p>
        </p:txBody>
      </p:sp>
      <p:sp>
        <p:nvSpPr>
          <p:cNvPr id="3" name="Marcador de contenido 2"/>
          <p:cNvSpPr>
            <a:spLocks noGrp="1"/>
          </p:cNvSpPr>
          <p:nvPr>
            <p:ph idx="1"/>
          </p:nvPr>
        </p:nvSpPr>
        <p:spPr>
          <a:xfrm>
            <a:off x="1097279" y="1318437"/>
            <a:ext cx="10577269" cy="5061097"/>
          </a:xfrm>
        </p:spPr>
        <p:txBody>
          <a:bodyPr>
            <a:normAutofit fontScale="92500" lnSpcReduction="10000"/>
          </a:bodyPr>
          <a:lstStyle/>
          <a:p>
            <a:r>
              <a:rPr lang="es-PE" sz="3200" dirty="0" smtClean="0"/>
              <a:t>DATOS GENERALES</a:t>
            </a:r>
          </a:p>
          <a:p>
            <a:pPr lvl="1"/>
            <a:r>
              <a:rPr lang="es-PE" sz="2800" dirty="0" smtClean="0"/>
              <a:t>Nombre, ubicación, código de identificación, entre otros que considere relevante</a:t>
            </a:r>
          </a:p>
          <a:p>
            <a:r>
              <a:rPr lang="es-PE" sz="3200" dirty="0" smtClean="0"/>
              <a:t>DIAGNOSTICO SITUACIONAL ANUAL</a:t>
            </a:r>
          </a:p>
          <a:p>
            <a:pPr lvl="1"/>
            <a:r>
              <a:rPr lang="es-PE" sz="2800" dirty="0" smtClean="0"/>
              <a:t>Resultados de progreso anual de aprendizajes de los estudiantes de la IE</a:t>
            </a:r>
          </a:p>
          <a:p>
            <a:pPr lvl="1"/>
            <a:r>
              <a:rPr lang="es-PE" sz="2800" dirty="0" smtClean="0"/>
              <a:t>Resultado anual de indicadores de eficiencia interna</a:t>
            </a:r>
          </a:p>
          <a:p>
            <a:pPr lvl="1"/>
            <a:r>
              <a:rPr lang="es-PE" sz="2800" dirty="0" smtClean="0"/>
              <a:t>Resultados del informe de gestión anual (IGA)</a:t>
            </a:r>
          </a:p>
          <a:p>
            <a:r>
              <a:rPr lang="es-PE" sz="3200" dirty="0" smtClean="0"/>
              <a:t>PROGRAMACIÒN DE ACTIVIDADES Y METAS</a:t>
            </a:r>
          </a:p>
          <a:p>
            <a:pPr lvl="1"/>
            <a:r>
              <a:rPr lang="es-PE" sz="2800" dirty="0" smtClean="0"/>
              <a:t>Matriz de programación de objetivos metas y actividades</a:t>
            </a:r>
          </a:p>
          <a:p>
            <a:r>
              <a:rPr lang="es-PE" sz="3200" dirty="0" smtClean="0"/>
              <a:t>ORGANIZACIÒN INSTITUCIONAL</a:t>
            </a:r>
          </a:p>
          <a:p>
            <a:pPr lvl="1"/>
            <a:r>
              <a:rPr lang="es-PE" sz="2800" dirty="0" smtClean="0"/>
              <a:t>CONEI, comisiones (R.M. 321) y equipos de trabajo</a:t>
            </a:r>
          </a:p>
          <a:p>
            <a:endParaRPr lang="es-PE" dirty="0"/>
          </a:p>
        </p:txBody>
      </p:sp>
    </p:spTree>
    <p:extLst>
      <p:ext uri="{BB962C8B-B14F-4D97-AF65-F5344CB8AC3E}">
        <p14:creationId xmlns:p14="http://schemas.microsoft.com/office/powerpoint/2010/main" val="1533089415"/>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PE" dirty="0" smtClean="0"/>
              <a:t>INSUMOS </a:t>
            </a:r>
            <a:endParaRPr lang="es-PE" dirty="0"/>
          </a:p>
        </p:txBody>
      </p:sp>
      <p:graphicFrame>
        <p:nvGraphicFramePr>
          <p:cNvPr id="4" name="Marcador de contenido 3"/>
          <p:cNvGraphicFramePr>
            <a:graphicFrameLocks noGrp="1"/>
          </p:cNvGraphicFramePr>
          <p:nvPr>
            <p:ph idx="1"/>
            <p:extLst>
              <p:ext uri="{D42A27DB-BD31-4B8C-83A1-F6EECF244321}">
                <p14:modId xmlns:p14="http://schemas.microsoft.com/office/powerpoint/2010/main" val="3842940130"/>
              </p:ext>
            </p:extLst>
          </p:nvPr>
        </p:nvGraphicFramePr>
        <p:xfrm>
          <a:off x="1096963" y="1846263"/>
          <a:ext cx="10058400" cy="40227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2314433"/>
      </p:ext>
    </p:extLst>
  </p:cSld>
  <p:clrMapOvr>
    <a:masterClrMapping/>
  </p:clrMapOvr>
  <p:transition spd="slow">
    <p:push dir="u"/>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382772" y="646460"/>
            <a:ext cx="11546958" cy="5443869"/>
          </a:xfrm>
        </p:spPr>
        <p:txBody>
          <a:bodyPr>
            <a:noAutofit/>
          </a:bodyPr>
          <a:lstStyle/>
          <a:p>
            <a:r>
              <a:rPr lang="es-PE" sz="3200" dirty="0"/>
              <a:t>DISTRIBUCIÒN DEL </a:t>
            </a:r>
            <a:r>
              <a:rPr lang="es-PE" sz="3200" dirty="0" smtClean="0"/>
              <a:t>TIEMPO</a:t>
            </a:r>
          </a:p>
          <a:p>
            <a:pPr lvl="1"/>
            <a:endParaRPr lang="es-PE" sz="2800" dirty="0"/>
          </a:p>
          <a:p>
            <a:pPr lvl="1"/>
            <a:r>
              <a:rPr lang="es-PE" sz="2800" dirty="0" smtClean="0"/>
              <a:t>Calendarización escolar</a:t>
            </a:r>
          </a:p>
          <a:p>
            <a:pPr lvl="1"/>
            <a:r>
              <a:rPr lang="es-PE" sz="2800" dirty="0" smtClean="0"/>
              <a:t>Cuadro de distribución de secciones y horas de clase</a:t>
            </a:r>
          </a:p>
          <a:p>
            <a:pPr lvl="1"/>
            <a:r>
              <a:rPr lang="es-PE" sz="2800" dirty="0" smtClean="0"/>
              <a:t>Calendario cívico escolar, comunal, festivos, etc.</a:t>
            </a:r>
          </a:p>
          <a:p>
            <a:r>
              <a:rPr lang="es-PE" sz="3200" dirty="0" smtClean="0"/>
              <a:t>MONITOREO Y EVALUACION DE ACTIVIDADES DEL PAT</a:t>
            </a:r>
          </a:p>
          <a:p>
            <a:pPr lvl="1"/>
            <a:r>
              <a:rPr lang="es-PE" sz="2800" dirty="0" smtClean="0"/>
              <a:t>Matriz de monitoreo y evaluación del PAT</a:t>
            </a:r>
          </a:p>
          <a:p>
            <a:pPr marL="201168" lvl="1" indent="0">
              <a:buNone/>
            </a:pPr>
            <a:r>
              <a:rPr lang="es-PE" sz="2800" dirty="0" smtClean="0"/>
              <a:t>ANEXOS</a:t>
            </a:r>
          </a:p>
          <a:p>
            <a:pPr marL="201168" lvl="1" indent="0">
              <a:buNone/>
            </a:pPr>
            <a:r>
              <a:rPr lang="es-PE" sz="2800" dirty="0" smtClean="0"/>
              <a:t>Herramientas utilizadas, cronograma de visitas de observación al aula, </a:t>
            </a:r>
            <a:r>
              <a:rPr lang="es-PE" sz="2800" b="1" u="sng" dirty="0" smtClean="0"/>
              <a:t>fichas</a:t>
            </a:r>
            <a:r>
              <a:rPr lang="es-PE" sz="2800" dirty="0" smtClean="0"/>
              <a:t> </a:t>
            </a:r>
            <a:r>
              <a:rPr lang="es-PE" sz="2800" b="1" u="sng" dirty="0" smtClean="0"/>
              <a:t>detalladas de actividades planificadas</a:t>
            </a:r>
            <a:r>
              <a:rPr lang="es-PE" sz="2800" dirty="0" smtClean="0"/>
              <a:t>, horarios de clase, horarios de uso de aula de innovación u otros  espacios, directorio del personal de la IE,  directorio de instituciones aliadas, actas de reunión, fotografías, etc. </a:t>
            </a:r>
            <a:endParaRPr lang="es-PE" sz="2800" dirty="0"/>
          </a:p>
        </p:txBody>
      </p:sp>
    </p:spTree>
    <p:extLst>
      <p:ext uri="{BB962C8B-B14F-4D97-AF65-F5344CB8AC3E}">
        <p14:creationId xmlns:p14="http://schemas.microsoft.com/office/powerpoint/2010/main" val="88794768"/>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PE" dirty="0" smtClean="0"/>
              <a:t>FORMULACIÓN DEL PAT</a:t>
            </a:r>
            <a:endParaRPr lang="es-PE" dirty="0"/>
          </a:p>
        </p:txBody>
      </p:sp>
      <p:graphicFrame>
        <p:nvGraphicFramePr>
          <p:cNvPr id="4" name="Marcador de contenido 3"/>
          <p:cNvGraphicFramePr>
            <a:graphicFrameLocks noGrp="1"/>
          </p:cNvGraphicFramePr>
          <p:nvPr>
            <p:ph idx="1"/>
            <p:extLst>
              <p:ext uri="{D42A27DB-BD31-4B8C-83A1-F6EECF244321}">
                <p14:modId xmlns:p14="http://schemas.microsoft.com/office/powerpoint/2010/main" val="210054944"/>
              </p:ext>
            </p:extLst>
          </p:nvPr>
        </p:nvGraphicFramePr>
        <p:xfrm>
          <a:off x="1096963" y="1846263"/>
          <a:ext cx="10058400" cy="40227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2637483"/>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097280" y="286603"/>
            <a:ext cx="10058400" cy="2796839"/>
          </a:xfrm>
        </p:spPr>
        <p:txBody>
          <a:bodyPr>
            <a:normAutofit/>
          </a:bodyPr>
          <a:lstStyle/>
          <a:p>
            <a:r>
              <a:rPr lang="es-PE" dirty="0" smtClean="0"/>
              <a:t>Plantillas acerca de progreso anual de aprendizajes, indicadores de eficiencia interna, pruebas estandarizadas </a:t>
            </a:r>
            <a:endParaRPr lang="es-PE" dirty="0"/>
          </a:p>
        </p:txBody>
      </p:sp>
      <p:sp>
        <p:nvSpPr>
          <p:cNvPr id="3" name="Marcador de contenido 2"/>
          <p:cNvSpPr>
            <a:spLocks noGrp="1"/>
          </p:cNvSpPr>
          <p:nvPr>
            <p:ph idx="1"/>
          </p:nvPr>
        </p:nvSpPr>
        <p:spPr>
          <a:xfrm>
            <a:off x="1097280" y="3593804"/>
            <a:ext cx="10058400" cy="2275289"/>
          </a:xfrm>
        </p:spPr>
        <p:txBody>
          <a:bodyPr>
            <a:normAutofit/>
          </a:bodyPr>
          <a:lstStyle/>
          <a:p>
            <a:pPr lvl="1"/>
            <a:r>
              <a:rPr lang="es-PE" sz="3000" dirty="0" smtClean="0"/>
              <a:t>Las mismas del PEI</a:t>
            </a:r>
            <a:endParaRPr lang="es-PE" sz="3000" dirty="0"/>
          </a:p>
        </p:txBody>
      </p:sp>
    </p:spTree>
    <p:extLst>
      <p:ext uri="{BB962C8B-B14F-4D97-AF65-F5344CB8AC3E}">
        <p14:creationId xmlns:p14="http://schemas.microsoft.com/office/powerpoint/2010/main" val="402773872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PE" dirty="0" smtClean="0"/>
              <a:t>PLANTILLA RESULTADOS DEL INFORME DE GESTION ANUAL IGA</a:t>
            </a:r>
            <a:endParaRPr lang="es-PE" dirty="0"/>
          </a:p>
        </p:txBody>
      </p:sp>
      <p:graphicFrame>
        <p:nvGraphicFramePr>
          <p:cNvPr id="5" name="Tabla 4"/>
          <p:cNvGraphicFramePr>
            <a:graphicFrameLocks noGrp="1"/>
          </p:cNvGraphicFramePr>
          <p:nvPr>
            <p:extLst>
              <p:ext uri="{D42A27DB-BD31-4B8C-83A1-F6EECF244321}">
                <p14:modId xmlns:p14="http://schemas.microsoft.com/office/powerpoint/2010/main" val="4136939900"/>
              </p:ext>
            </p:extLst>
          </p:nvPr>
        </p:nvGraphicFramePr>
        <p:xfrm>
          <a:off x="914400" y="1901629"/>
          <a:ext cx="10487277" cy="3816352"/>
        </p:xfrm>
        <a:graphic>
          <a:graphicData uri="http://schemas.openxmlformats.org/drawingml/2006/table">
            <a:tbl>
              <a:tblPr firstRow="1" bandRow="1">
                <a:tableStyleId>{5C22544A-7EE6-4342-B048-85BDC9FD1C3A}</a:tableStyleId>
              </a:tblPr>
              <a:tblGrid>
                <a:gridCol w="2735062"/>
                <a:gridCol w="2304591"/>
                <a:gridCol w="2192849"/>
                <a:gridCol w="1794626"/>
                <a:gridCol w="1460149"/>
              </a:tblGrid>
              <a:tr h="491884">
                <a:tc gridSpan="5">
                  <a:txBody>
                    <a:bodyPr/>
                    <a:lstStyle/>
                    <a:p>
                      <a:pPr algn="ctr">
                        <a:lnSpc>
                          <a:spcPct val="107000"/>
                        </a:lnSpc>
                        <a:spcAft>
                          <a:spcPts val="800"/>
                        </a:spcAft>
                      </a:pPr>
                      <a:r>
                        <a:rPr lang="es-PE" sz="2000" dirty="0">
                          <a:effectLst/>
                        </a:rPr>
                        <a:t>RESULTADOS OBTENIDOS DEL INFORME DE GESTIÒN ANUAL (IGA)</a:t>
                      </a:r>
                      <a:endParaRPr lang="es-PE" sz="2000" dirty="0">
                        <a:effectLst/>
                        <a:latin typeface="Calibri" panose="020F0502020204030204" pitchFamily="34" charset="0"/>
                        <a:ea typeface="Calibri" panose="020F0502020204030204" pitchFamily="34" charset="0"/>
                        <a:cs typeface="Times New Roman" panose="02020603050405020304" pitchFamily="18" charset="0"/>
                      </a:endParaRPr>
                    </a:p>
                  </a:txBody>
                  <a:tcPr/>
                </a:tc>
                <a:tc hMerge="1">
                  <a:txBody>
                    <a:bodyPr/>
                    <a:lstStyle/>
                    <a:p>
                      <a:endParaRPr lang="es-PE"/>
                    </a:p>
                  </a:txBody>
                  <a:tcPr/>
                </a:tc>
                <a:tc hMerge="1">
                  <a:txBody>
                    <a:bodyPr/>
                    <a:lstStyle/>
                    <a:p>
                      <a:endParaRPr lang="es-PE"/>
                    </a:p>
                  </a:txBody>
                  <a:tcPr/>
                </a:tc>
                <a:tc hMerge="1">
                  <a:txBody>
                    <a:bodyPr/>
                    <a:lstStyle/>
                    <a:p>
                      <a:endParaRPr lang="es-PE"/>
                    </a:p>
                  </a:txBody>
                  <a:tcPr/>
                </a:tc>
                <a:tc hMerge="1">
                  <a:txBody>
                    <a:bodyPr/>
                    <a:lstStyle/>
                    <a:p>
                      <a:endParaRPr lang="es-PE"/>
                    </a:p>
                  </a:txBody>
                  <a:tcPr/>
                </a:tc>
              </a:tr>
              <a:tr h="597167">
                <a:tc>
                  <a:txBody>
                    <a:bodyPr/>
                    <a:lstStyle/>
                    <a:p>
                      <a:pPr>
                        <a:lnSpc>
                          <a:spcPct val="107000"/>
                        </a:lnSpc>
                        <a:spcAft>
                          <a:spcPts val="800"/>
                        </a:spcAft>
                      </a:pPr>
                      <a:r>
                        <a:rPr lang="es-PE" sz="2400" dirty="0">
                          <a:effectLst/>
                        </a:rPr>
                        <a:t>COMPROMISOS DE GESTIÒN ESCOLAR </a:t>
                      </a:r>
                      <a:endParaRPr lang="es-PE" sz="2400" dirty="0">
                        <a:effectLst/>
                        <a:latin typeface="Calibri" panose="020F0502020204030204" pitchFamily="34" charset="0"/>
                        <a:ea typeface="Calibri" panose="020F0502020204030204" pitchFamily="34" charset="0"/>
                        <a:cs typeface="Times New Roman" panose="02020603050405020304" pitchFamily="18" charset="0"/>
                      </a:endParaRPr>
                    </a:p>
                  </a:txBody>
                  <a:tcPr/>
                </a:tc>
                <a:tc>
                  <a:txBody>
                    <a:bodyPr/>
                    <a:lstStyle/>
                    <a:p>
                      <a:pPr>
                        <a:lnSpc>
                          <a:spcPct val="107000"/>
                        </a:lnSpc>
                        <a:spcAft>
                          <a:spcPts val="800"/>
                        </a:spcAft>
                      </a:pPr>
                      <a:r>
                        <a:rPr lang="es-PE" sz="2400" dirty="0">
                          <a:effectLst/>
                        </a:rPr>
                        <a:t>ACTIVIDADES</a:t>
                      </a:r>
                      <a:endParaRPr lang="es-PE" sz="2400" dirty="0">
                        <a:effectLst/>
                        <a:latin typeface="Calibri" panose="020F0502020204030204" pitchFamily="34" charset="0"/>
                        <a:ea typeface="Calibri" panose="020F0502020204030204" pitchFamily="34" charset="0"/>
                        <a:cs typeface="Times New Roman" panose="02020603050405020304" pitchFamily="18" charset="0"/>
                      </a:endParaRPr>
                    </a:p>
                  </a:txBody>
                  <a:tcPr/>
                </a:tc>
                <a:tc>
                  <a:txBody>
                    <a:bodyPr/>
                    <a:lstStyle/>
                    <a:p>
                      <a:pPr>
                        <a:lnSpc>
                          <a:spcPct val="107000"/>
                        </a:lnSpc>
                        <a:spcAft>
                          <a:spcPts val="800"/>
                        </a:spcAft>
                      </a:pPr>
                      <a:r>
                        <a:rPr lang="es-PE" sz="2400">
                          <a:effectLst/>
                        </a:rPr>
                        <a:t>INDICADORES</a:t>
                      </a:r>
                      <a:endParaRPr lang="es-PE" sz="2400">
                        <a:effectLst/>
                        <a:latin typeface="Calibri" panose="020F0502020204030204" pitchFamily="34" charset="0"/>
                        <a:ea typeface="Calibri" panose="020F0502020204030204" pitchFamily="34" charset="0"/>
                        <a:cs typeface="Times New Roman" panose="02020603050405020304" pitchFamily="18" charset="0"/>
                      </a:endParaRPr>
                    </a:p>
                  </a:txBody>
                  <a:tcPr/>
                </a:tc>
                <a:tc>
                  <a:txBody>
                    <a:bodyPr/>
                    <a:lstStyle/>
                    <a:p>
                      <a:pPr>
                        <a:lnSpc>
                          <a:spcPct val="107000"/>
                        </a:lnSpc>
                        <a:spcAft>
                          <a:spcPts val="800"/>
                        </a:spcAft>
                      </a:pPr>
                      <a:r>
                        <a:rPr lang="es-PE" sz="2400">
                          <a:effectLst/>
                        </a:rPr>
                        <a:t>LOGROS </a:t>
                      </a:r>
                      <a:endParaRPr lang="es-PE" sz="2400">
                        <a:effectLst/>
                        <a:latin typeface="Calibri" panose="020F0502020204030204" pitchFamily="34" charset="0"/>
                        <a:ea typeface="Calibri" panose="020F0502020204030204" pitchFamily="34" charset="0"/>
                        <a:cs typeface="Times New Roman" panose="02020603050405020304" pitchFamily="18" charset="0"/>
                      </a:endParaRPr>
                    </a:p>
                  </a:txBody>
                  <a:tcPr/>
                </a:tc>
                <a:tc>
                  <a:txBody>
                    <a:bodyPr/>
                    <a:lstStyle/>
                    <a:p>
                      <a:pPr>
                        <a:lnSpc>
                          <a:spcPct val="107000"/>
                        </a:lnSpc>
                        <a:spcAft>
                          <a:spcPts val="800"/>
                        </a:spcAft>
                      </a:pPr>
                      <a:r>
                        <a:rPr lang="es-PE" sz="2400">
                          <a:effectLst/>
                        </a:rPr>
                        <a:t>DIFICULTADES</a:t>
                      </a:r>
                      <a:endParaRPr lang="es-PE" sz="24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tr>
              <a:tr h="477289">
                <a:tc>
                  <a:txBody>
                    <a:bodyPr/>
                    <a:lstStyle/>
                    <a:p>
                      <a:pPr>
                        <a:lnSpc>
                          <a:spcPct val="107000"/>
                        </a:lnSpc>
                        <a:spcAft>
                          <a:spcPts val="800"/>
                        </a:spcAft>
                      </a:pPr>
                      <a:r>
                        <a:rPr lang="es-PE" sz="2400">
                          <a:effectLst/>
                        </a:rPr>
                        <a:t>COMPROMISO 1</a:t>
                      </a:r>
                      <a:endParaRPr lang="es-PE" sz="2400">
                        <a:effectLst/>
                        <a:latin typeface="Calibri" panose="020F0502020204030204" pitchFamily="34" charset="0"/>
                        <a:ea typeface="Calibri" panose="020F0502020204030204" pitchFamily="34" charset="0"/>
                        <a:cs typeface="Times New Roman" panose="02020603050405020304" pitchFamily="18" charset="0"/>
                      </a:endParaRPr>
                    </a:p>
                  </a:txBody>
                  <a:tcPr/>
                </a:tc>
                <a:tc>
                  <a:txBody>
                    <a:bodyPr/>
                    <a:lstStyle/>
                    <a:p>
                      <a:pPr>
                        <a:lnSpc>
                          <a:spcPct val="107000"/>
                        </a:lnSpc>
                      </a:pPr>
                      <a:endParaRPr lang="es-PE" sz="2400" dirty="0">
                        <a:effectLst/>
                        <a:latin typeface="Calibri" panose="020F0502020204030204" pitchFamily="34" charset="0"/>
                      </a:endParaRPr>
                    </a:p>
                  </a:txBody>
                  <a:tcPr/>
                </a:tc>
                <a:tc>
                  <a:txBody>
                    <a:bodyPr/>
                    <a:lstStyle/>
                    <a:p>
                      <a:pPr>
                        <a:lnSpc>
                          <a:spcPct val="107000"/>
                        </a:lnSpc>
                      </a:pPr>
                      <a:endParaRPr lang="es-PE" sz="2400" dirty="0">
                        <a:effectLst/>
                        <a:latin typeface="Calibri" panose="020F0502020204030204" pitchFamily="34" charset="0"/>
                      </a:endParaRPr>
                    </a:p>
                  </a:txBody>
                  <a:tcPr/>
                </a:tc>
                <a:tc>
                  <a:txBody>
                    <a:bodyPr/>
                    <a:lstStyle/>
                    <a:p>
                      <a:pPr>
                        <a:lnSpc>
                          <a:spcPct val="107000"/>
                        </a:lnSpc>
                      </a:pPr>
                      <a:endParaRPr lang="es-PE" sz="2400">
                        <a:effectLst/>
                        <a:latin typeface="Calibri" panose="020F0502020204030204" pitchFamily="34" charset="0"/>
                      </a:endParaRPr>
                    </a:p>
                  </a:txBody>
                  <a:tcPr/>
                </a:tc>
                <a:tc>
                  <a:txBody>
                    <a:bodyPr/>
                    <a:lstStyle/>
                    <a:p>
                      <a:pPr>
                        <a:lnSpc>
                          <a:spcPct val="107000"/>
                        </a:lnSpc>
                        <a:spcAft>
                          <a:spcPts val="800"/>
                        </a:spcAft>
                      </a:pPr>
                      <a:r>
                        <a:rPr lang="es-PE" sz="2400">
                          <a:effectLst/>
                        </a:rPr>
                        <a:t> </a:t>
                      </a:r>
                      <a:endParaRPr lang="es-PE" sz="24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tr>
              <a:tr h="491884">
                <a:tc>
                  <a:txBody>
                    <a:bodyPr/>
                    <a:lstStyle/>
                    <a:p>
                      <a:pPr>
                        <a:lnSpc>
                          <a:spcPct val="107000"/>
                        </a:lnSpc>
                        <a:spcAft>
                          <a:spcPts val="800"/>
                        </a:spcAft>
                      </a:pPr>
                      <a:r>
                        <a:rPr lang="es-PE" sz="2400">
                          <a:effectLst/>
                        </a:rPr>
                        <a:t>COMPROMISO 2</a:t>
                      </a:r>
                      <a:endParaRPr lang="es-PE" sz="2400">
                        <a:effectLst/>
                        <a:latin typeface="Calibri" panose="020F0502020204030204" pitchFamily="34" charset="0"/>
                        <a:ea typeface="Calibri" panose="020F0502020204030204" pitchFamily="34" charset="0"/>
                        <a:cs typeface="Times New Roman" panose="02020603050405020304" pitchFamily="18" charset="0"/>
                      </a:endParaRPr>
                    </a:p>
                  </a:txBody>
                  <a:tcPr/>
                </a:tc>
                <a:tc>
                  <a:txBody>
                    <a:bodyPr/>
                    <a:lstStyle/>
                    <a:p>
                      <a:pPr>
                        <a:lnSpc>
                          <a:spcPct val="107000"/>
                        </a:lnSpc>
                      </a:pPr>
                      <a:endParaRPr lang="es-PE" sz="2400" dirty="0">
                        <a:effectLst/>
                        <a:latin typeface="Calibri" panose="020F0502020204030204" pitchFamily="34" charset="0"/>
                      </a:endParaRPr>
                    </a:p>
                  </a:txBody>
                  <a:tcPr/>
                </a:tc>
                <a:tc>
                  <a:txBody>
                    <a:bodyPr/>
                    <a:lstStyle/>
                    <a:p>
                      <a:pPr>
                        <a:lnSpc>
                          <a:spcPct val="107000"/>
                        </a:lnSpc>
                      </a:pPr>
                      <a:endParaRPr lang="es-PE" sz="2400" dirty="0">
                        <a:effectLst/>
                        <a:latin typeface="Calibri" panose="020F0502020204030204" pitchFamily="34" charset="0"/>
                      </a:endParaRPr>
                    </a:p>
                  </a:txBody>
                  <a:tcPr/>
                </a:tc>
                <a:tc>
                  <a:txBody>
                    <a:bodyPr/>
                    <a:lstStyle/>
                    <a:p>
                      <a:pPr>
                        <a:lnSpc>
                          <a:spcPct val="107000"/>
                        </a:lnSpc>
                      </a:pPr>
                      <a:endParaRPr lang="es-PE" sz="2400">
                        <a:effectLst/>
                        <a:latin typeface="Calibri" panose="020F0502020204030204" pitchFamily="34" charset="0"/>
                      </a:endParaRPr>
                    </a:p>
                  </a:txBody>
                  <a:tcPr/>
                </a:tc>
                <a:tc>
                  <a:txBody>
                    <a:bodyPr/>
                    <a:lstStyle/>
                    <a:p>
                      <a:pPr>
                        <a:lnSpc>
                          <a:spcPct val="107000"/>
                        </a:lnSpc>
                        <a:spcAft>
                          <a:spcPts val="800"/>
                        </a:spcAft>
                      </a:pPr>
                      <a:r>
                        <a:rPr lang="es-PE" sz="2400">
                          <a:effectLst/>
                        </a:rPr>
                        <a:t> </a:t>
                      </a:r>
                      <a:endParaRPr lang="es-PE" sz="24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tr>
              <a:tr h="491884">
                <a:tc>
                  <a:txBody>
                    <a:bodyPr/>
                    <a:lstStyle/>
                    <a:p>
                      <a:pPr>
                        <a:lnSpc>
                          <a:spcPct val="107000"/>
                        </a:lnSpc>
                        <a:spcAft>
                          <a:spcPts val="800"/>
                        </a:spcAft>
                      </a:pPr>
                      <a:r>
                        <a:rPr lang="es-PE" sz="2400">
                          <a:effectLst/>
                        </a:rPr>
                        <a:t>COMPROMISO 3</a:t>
                      </a:r>
                      <a:endParaRPr lang="es-PE" sz="2400">
                        <a:effectLst/>
                        <a:latin typeface="Calibri" panose="020F0502020204030204" pitchFamily="34" charset="0"/>
                        <a:ea typeface="Calibri" panose="020F0502020204030204" pitchFamily="34" charset="0"/>
                        <a:cs typeface="Times New Roman" panose="02020603050405020304" pitchFamily="18" charset="0"/>
                      </a:endParaRPr>
                    </a:p>
                  </a:txBody>
                  <a:tcPr/>
                </a:tc>
                <a:tc>
                  <a:txBody>
                    <a:bodyPr/>
                    <a:lstStyle/>
                    <a:p>
                      <a:pPr>
                        <a:lnSpc>
                          <a:spcPct val="107000"/>
                        </a:lnSpc>
                      </a:pPr>
                      <a:endParaRPr lang="es-PE" sz="2400" dirty="0">
                        <a:effectLst/>
                        <a:latin typeface="Calibri" panose="020F0502020204030204" pitchFamily="34" charset="0"/>
                      </a:endParaRPr>
                    </a:p>
                  </a:txBody>
                  <a:tcPr/>
                </a:tc>
                <a:tc>
                  <a:txBody>
                    <a:bodyPr/>
                    <a:lstStyle/>
                    <a:p>
                      <a:pPr>
                        <a:lnSpc>
                          <a:spcPct val="107000"/>
                        </a:lnSpc>
                      </a:pPr>
                      <a:endParaRPr lang="es-PE" sz="2400" dirty="0">
                        <a:effectLst/>
                        <a:latin typeface="Calibri" panose="020F0502020204030204" pitchFamily="34" charset="0"/>
                      </a:endParaRPr>
                    </a:p>
                  </a:txBody>
                  <a:tcPr/>
                </a:tc>
                <a:tc>
                  <a:txBody>
                    <a:bodyPr/>
                    <a:lstStyle/>
                    <a:p>
                      <a:pPr>
                        <a:lnSpc>
                          <a:spcPct val="107000"/>
                        </a:lnSpc>
                      </a:pPr>
                      <a:endParaRPr lang="es-PE" sz="2400" dirty="0">
                        <a:effectLst/>
                        <a:latin typeface="Calibri" panose="020F0502020204030204" pitchFamily="34" charset="0"/>
                      </a:endParaRPr>
                    </a:p>
                  </a:txBody>
                  <a:tcPr/>
                </a:tc>
                <a:tc>
                  <a:txBody>
                    <a:bodyPr/>
                    <a:lstStyle/>
                    <a:p>
                      <a:pPr>
                        <a:lnSpc>
                          <a:spcPct val="107000"/>
                        </a:lnSpc>
                        <a:spcAft>
                          <a:spcPts val="800"/>
                        </a:spcAft>
                      </a:pPr>
                      <a:r>
                        <a:rPr lang="es-PE" sz="2400">
                          <a:effectLst/>
                        </a:rPr>
                        <a:t> </a:t>
                      </a:r>
                      <a:endParaRPr lang="es-PE" sz="24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tr>
              <a:tr h="491884">
                <a:tc>
                  <a:txBody>
                    <a:bodyPr/>
                    <a:lstStyle/>
                    <a:p>
                      <a:pPr>
                        <a:lnSpc>
                          <a:spcPct val="107000"/>
                        </a:lnSpc>
                        <a:spcAft>
                          <a:spcPts val="800"/>
                        </a:spcAft>
                      </a:pPr>
                      <a:r>
                        <a:rPr lang="es-PE" sz="2400">
                          <a:effectLst/>
                        </a:rPr>
                        <a:t>COMPROMISO 4</a:t>
                      </a:r>
                      <a:endParaRPr lang="es-PE" sz="2400">
                        <a:effectLst/>
                        <a:latin typeface="Calibri" panose="020F0502020204030204" pitchFamily="34" charset="0"/>
                        <a:ea typeface="Calibri" panose="020F0502020204030204" pitchFamily="34" charset="0"/>
                        <a:cs typeface="Times New Roman" panose="02020603050405020304" pitchFamily="18" charset="0"/>
                      </a:endParaRPr>
                    </a:p>
                  </a:txBody>
                  <a:tcPr/>
                </a:tc>
                <a:tc>
                  <a:txBody>
                    <a:bodyPr/>
                    <a:lstStyle/>
                    <a:p>
                      <a:pPr>
                        <a:lnSpc>
                          <a:spcPct val="107000"/>
                        </a:lnSpc>
                      </a:pPr>
                      <a:endParaRPr lang="es-PE" sz="2400" dirty="0">
                        <a:effectLst/>
                        <a:latin typeface="Calibri" panose="020F0502020204030204" pitchFamily="34" charset="0"/>
                      </a:endParaRPr>
                    </a:p>
                  </a:txBody>
                  <a:tcPr/>
                </a:tc>
                <a:tc>
                  <a:txBody>
                    <a:bodyPr/>
                    <a:lstStyle/>
                    <a:p>
                      <a:pPr>
                        <a:lnSpc>
                          <a:spcPct val="107000"/>
                        </a:lnSpc>
                      </a:pPr>
                      <a:endParaRPr lang="es-PE" sz="2400" dirty="0">
                        <a:effectLst/>
                        <a:latin typeface="Calibri" panose="020F0502020204030204" pitchFamily="34" charset="0"/>
                      </a:endParaRPr>
                    </a:p>
                  </a:txBody>
                  <a:tcPr/>
                </a:tc>
                <a:tc>
                  <a:txBody>
                    <a:bodyPr/>
                    <a:lstStyle/>
                    <a:p>
                      <a:pPr>
                        <a:lnSpc>
                          <a:spcPct val="107000"/>
                        </a:lnSpc>
                      </a:pPr>
                      <a:endParaRPr lang="es-PE" sz="2400" dirty="0">
                        <a:effectLst/>
                        <a:latin typeface="Calibri" panose="020F0502020204030204" pitchFamily="34" charset="0"/>
                      </a:endParaRPr>
                    </a:p>
                  </a:txBody>
                  <a:tcPr/>
                </a:tc>
                <a:tc>
                  <a:txBody>
                    <a:bodyPr/>
                    <a:lstStyle/>
                    <a:p>
                      <a:pPr>
                        <a:lnSpc>
                          <a:spcPct val="107000"/>
                        </a:lnSpc>
                        <a:spcAft>
                          <a:spcPts val="800"/>
                        </a:spcAft>
                      </a:pPr>
                      <a:r>
                        <a:rPr lang="es-PE" sz="2400">
                          <a:effectLst/>
                        </a:rPr>
                        <a:t> </a:t>
                      </a:r>
                      <a:endParaRPr lang="es-PE" sz="24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tr>
              <a:tr h="491884">
                <a:tc>
                  <a:txBody>
                    <a:bodyPr/>
                    <a:lstStyle/>
                    <a:p>
                      <a:pPr>
                        <a:lnSpc>
                          <a:spcPct val="107000"/>
                        </a:lnSpc>
                        <a:spcAft>
                          <a:spcPts val="800"/>
                        </a:spcAft>
                      </a:pPr>
                      <a:r>
                        <a:rPr lang="es-PE" sz="2400">
                          <a:effectLst/>
                        </a:rPr>
                        <a:t>COMPROMISO 5</a:t>
                      </a:r>
                      <a:endParaRPr lang="es-PE" sz="2400">
                        <a:effectLst/>
                        <a:latin typeface="Calibri" panose="020F0502020204030204" pitchFamily="34" charset="0"/>
                        <a:ea typeface="Calibri" panose="020F0502020204030204" pitchFamily="34" charset="0"/>
                        <a:cs typeface="Times New Roman" panose="02020603050405020304" pitchFamily="18" charset="0"/>
                      </a:endParaRPr>
                    </a:p>
                  </a:txBody>
                  <a:tcPr/>
                </a:tc>
                <a:tc>
                  <a:txBody>
                    <a:bodyPr/>
                    <a:lstStyle/>
                    <a:p>
                      <a:pPr>
                        <a:lnSpc>
                          <a:spcPct val="107000"/>
                        </a:lnSpc>
                      </a:pPr>
                      <a:endParaRPr lang="es-PE" sz="2400">
                        <a:effectLst/>
                        <a:latin typeface="Calibri" panose="020F0502020204030204" pitchFamily="34" charset="0"/>
                      </a:endParaRPr>
                    </a:p>
                  </a:txBody>
                  <a:tcPr/>
                </a:tc>
                <a:tc>
                  <a:txBody>
                    <a:bodyPr/>
                    <a:lstStyle/>
                    <a:p>
                      <a:pPr>
                        <a:lnSpc>
                          <a:spcPct val="107000"/>
                        </a:lnSpc>
                      </a:pPr>
                      <a:endParaRPr lang="es-PE" sz="2400" dirty="0">
                        <a:effectLst/>
                        <a:latin typeface="Calibri" panose="020F0502020204030204" pitchFamily="34" charset="0"/>
                      </a:endParaRPr>
                    </a:p>
                  </a:txBody>
                  <a:tcPr/>
                </a:tc>
                <a:tc>
                  <a:txBody>
                    <a:bodyPr/>
                    <a:lstStyle/>
                    <a:p>
                      <a:pPr>
                        <a:lnSpc>
                          <a:spcPct val="107000"/>
                        </a:lnSpc>
                      </a:pPr>
                      <a:endParaRPr lang="es-PE" sz="2400" dirty="0">
                        <a:effectLst/>
                        <a:latin typeface="Calibri" panose="020F0502020204030204" pitchFamily="34" charset="0"/>
                      </a:endParaRPr>
                    </a:p>
                  </a:txBody>
                  <a:tcPr/>
                </a:tc>
                <a:tc>
                  <a:txBody>
                    <a:bodyPr/>
                    <a:lstStyle/>
                    <a:p>
                      <a:pPr>
                        <a:lnSpc>
                          <a:spcPct val="107000"/>
                        </a:lnSpc>
                        <a:spcAft>
                          <a:spcPts val="800"/>
                        </a:spcAft>
                      </a:pPr>
                      <a:r>
                        <a:rPr lang="es-PE" sz="2400" dirty="0">
                          <a:effectLst/>
                        </a:rPr>
                        <a:t> </a:t>
                      </a:r>
                      <a:endParaRPr lang="es-PE"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tr>
            </a:tbl>
          </a:graphicData>
        </a:graphic>
      </p:graphicFrame>
    </p:spTree>
    <p:extLst>
      <p:ext uri="{BB962C8B-B14F-4D97-AF65-F5344CB8AC3E}">
        <p14:creationId xmlns:p14="http://schemas.microsoft.com/office/powerpoint/2010/main" val="245512542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PE" dirty="0" smtClean="0"/>
              <a:t>MATRIZ DE PLANIFICACIÒN DEL PLAN ANUAL DE TRABAJO</a:t>
            </a:r>
            <a:endParaRPr lang="es-PE" dirty="0"/>
          </a:p>
        </p:txBody>
      </p:sp>
      <p:graphicFrame>
        <p:nvGraphicFramePr>
          <p:cNvPr id="4" name="Marcador de contenido 3"/>
          <p:cNvGraphicFramePr>
            <a:graphicFrameLocks noGrp="1"/>
          </p:cNvGraphicFramePr>
          <p:nvPr>
            <p:ph idx="1"/>
            <p:extLst>
              <p:ext uri="{D42A27DB-BD31-4B8C-83A1-F6EECF244321}">
                <p14:modId xmlns:p14="http://schemas.microsoft.com/office/powerpoint/2010/main" val="2416747755"/>
              </p:ext>
            </p:extLst>
          </p:nvPr>
        </p:nvGraphicFramePr>
        <p:xfrm>
          <a:off x="296216" y="1846263"/>
          <a:ext cx="11500827" cy="2667000"/>
        </p:xfrm>
        <a:graphic>
          <a:graphicData uri="http://schemas.openxmlformats.org/drawingml/2006/table">
            <a:tbl>
              <a:tblPr firstRow="1" bandRow="1">
                <a:tableStyleId>{5C22544A-7EE6-4342-B048-85BDC9FD1C3A}</a:tableStyleId>
              </a:tblPr>
              <a:tblGrid>
                <a:gridCol w="528032"/>
                <a:gridCol w="2047741"/>
                <a:gridCol w="1854557"/>
                <a:gridCol w="437882"/>
                <a:gridCol w="334851"/>
                <a:gridCol w="373487"/>
                <a:gridCol w="321972"/>
                <a:gridCol w="309093"/>
                <a:gridCol w="1287887"/>
                <a:gridCol w="1133341"/>
                <a:gridCol w="1102626"/>
                <a:gridCol w="884679"/>
                <a:gridCol w="884679"/>
              </a:tblGrid>
              <a:tr h="370840">
                <a:tc>
                  <a:txBody>
                    <a:bodyPr/>
                    <a:lstStyle/>
                    <a:p>
                      <a:r>
                        <a:rPr lang="es-PE" sz="2400" dirty="0" smtClean="0"/>
                        <a:t>Nº</a:t>
                      </a:r>
                      <a:endParaRPr lang="es-PE" sz="2400" dirty="0"/>
                    </a:p>
                  </a:txBody>
                  <a:tcPr/>
                </a:tc>
                <a:tc>
                  <a:txBody>
                    <a:bodyPr/>
                    <a:lstStyle/>
                    <a:p>
                      <a:r>
                        <a:rPr lang="es-PE" sz="2400" dirty="0" smtClean="0"/>
                        <a:t>Actividades</a:t>
                      </a:r>
                      <a:r>
                        <a:rPr lang="es-PE" sz="2400" baseline="0" dirty="0" smtClean="0"/>
                        <a:t> a desarrollar en el año escolar</a:t>
                      </a:r>
                      <a:endParaRPr lang="es-PE" sz="2400" dirty="0"/>
                    </a:p>
                  </a:txBody>
                  <a:tcPr/>
                </a:tc>
                <a:tc>
                  <a:txBody>
                    <a:bodyPr/>
                    <a:lstStyle/>
                    <a:p>
                      <a:r>
                        <a:rPr lang="es-PE" sz="2400" dirty="0" smtClean="0"/>
                        <a:t>Descripción de la actividad</a:t>
                      </a:r>
                      <a:endParaRPr lang="es-PE" sz="2400" dirty="0"/>
                    </a:p>
                  </a:txBody>
                  <a:tcPr/>
                </a:tc>
                <a:tc gridSpan="5">
                  <a:txBody>
                    <a:bodyPr/>
                    <a:lstStyle/>
                    <a:p>
                      <a:r>
                        <a:rPr lang="es-PE" sz="2400" dirty="0" smtClean="0"/>
                        <a:t>Compromiso </a:t>
                      </a:r>
                      <a:endParaRPr lang="es-PE" sz="2400" dirty="0"/>
                    </a:p>
                  </a:txBody>
                  <a:tcPr/>
                </a:tc>
                <a:tc hMerge="1">
                  <a:txBody>
                    <a:bodyPr/>
                    <a:lstStyle/>
                    <a:p>
                      <a:endParaRPr lang="es-PE" dirty="0"/>
                    </a:p>
                  </a:txBody>
                  <a:tcPr/>
                </a:tc>
                <a:tc hMerge="1">
                  <a:txBody>
                    <a:bodyPr/>
                    <a:lstStyle/>
                    <a:p>
                      <a:endParaRPr lang="es-PE" dirty="0"/>
                    </a:p>
                  </a:txBody>
                  <a:tcPr/>
                </a:tc>
                <a:tc hMerge="1">
                  <a:txBody>
                    <a:bodyPr/>
                    <a:lstStyle/>
                    <a:p>
                      <a:endParaRPr lang="es-PE" dirty="0"/>
                    </a:p>
                  </a:txBody>
                  <a:tcPr/>
                </a:tc>
                <a:tc hMerge="1">
                  <a:txBody>
                    <a:bodyPr/>
                    <a:lstStyle/>
                    <a:p>
                      <a:endParaRPr lang="es-PE" dirty="0"/>
                    </a:p>
                  </a:txBody>
                  <a:tcPr/>
                </a:tc>
                <a:tc>
                  <a:txBody>
                    <a:bodyPr/>
                    <a:lstStyle/>
                    <a:p>
                      <a:r>
                        <a:rPr lang="es-PE" sz="2400" dirty="0" smtClean="0"/>
                        <a:t>Responsable directo</a:t>
                      </a:r>
                      <a:endParaRPr lang="es-PE" sz="2400" dirty="0"/>
                    </a:p>
                  </a:txBody>
                  <a:tcPr/>
                </a:tc>
                <a:tc>
                  <a:txBody>
                    <a:bodyPr/>
                    <a:lstStyle/>
                    <a:p>
                      <a:r>
                        <a:rPr lang="es-PE" sz="2400" dirty="0" smtClean="0"/>
                        <a:t>responsables</a:t>
                      </a:r>
                      <a:endParaRPr lang="es-PE" sz="2400" dirty="0"/>
                    </a:p>
                  </a:txBody>
                  <a:tcPr/>
                </a:tc>
                <a:tc>
                  <a:txBody>
                    <a:bodyPr/>
                    <a:lstStyle/>
                    <a:p>
                      <a:r>
                        <a:rPr lang="es-PE" sz="2400" dirty="0" smtClean="0"/>
                        <a:t>Fuente de verificación</a:t>
                      </a:r>
                      <a:endParaRPr lang="es-PE" sz="2400" dirty="0"/>
                    </a:p>
                  </a:txBody>
                  <a:tcPr/>
                </a:tc>
                <a:tc>
                  <a:txBody>
                    <a:bodyPr/>
                    <a:lstStyle/>
                    <a:p>
                      <a:r>
                        <a:rPr lang="es-PE" sz="2400" dirty="0" smtClean="0"/>
                        <a:t>Fecha </a:t>
                      </a:r>
                      <a:endParaRPr lang="es-PE" sz="2400" dirty="0"/>
                    </a:p>
                  </a:txBody>
                  <a:tcPr/>
                </a:tc>
                <a:tc>
                  <a:txBody>
                    <a:bodyPr/>
                    <a:lstStyle/>
                    <a:p>
                      <a:r>
                        <a:rPr lang="es-PE" sz="2400" dirty="0" smtClean="0"/>
                        <a:t>Recursos </a:t>
                      </a:r>
                      <a:endParaRPr lang="es-PE" sz="2400" dirty="0"/>
                    </a:p>
                  </a:txBody>
                  <a:tcPr/>
                </a:tc>
              </a:tr>
              <a:tr h="370840">
                <a:tc>
                  <a:txBody>
                    <a:bodyPr/>
                    <a:lstStyle/>
                    <a:p>
                      <a:endParaRPr lang="es-PE"/>
                    </a:p>
                  </a:txBody>
                  <a:tcPr/>
                </a:tc>
                <a:tc>
                  <a:txBody>
                    <a:bodyPr/>
                    <a:lstStyle/>
                    <a:p>
                      <a:endParaRPr lang="es-PE" dirty="0"/>
                    </a:p>
                  </a:txBody>
                  <a:tcPr/>
                </a:tc>
                <a:tc>
                  <a:txBody>
                    <a:bodyPr/>
                    <a:lstStyle/>
                    <a:p>
                      <a:endParaRPr lang="es-PE" dirty="0"/>
                    </a:p>
                  </a:txBody>
                  <a:tcPr/>
                </a:tc>
                <a:tc>
                  <a:txBody>
                    <a:bodyPr/>
                    <a:lstStyle/>
                    <a:p>
                      <a:r>
                        <a:rPr lang="es-PE" dirty="0" smtClean="0"/>
                        <a:t>1</a:t>
                      </a:r>
                      <a:endParaRPr lang="es-PE" dirty="0"/>
                    </a:p>
                  </a:txBody>
                  <a:tcPr/>
                </a:tc>
                <a:tc>
                  <a:txBody>
                    <a:bodyPr/>
                    <a:lstStyle/>
                    <a:p>
                      <a:r>
                        <a:rPr lang="es-PE" dirty="0" smtClean="0"/>
                        <a:t>2</a:t>
                      </a:r>
                      <a:endParaRPr lang="es-PE" dirty="0"/>
                    </a:p>
                  </a:txBody>
                  <a:tcPr/>
                </a:tc>
                <a:tc>
                  <a:txBody>
                    <a:bodyPr/>
                    <a:lstStyle/>
                    <a:p>
                      <a:r>
                        <a:rPr lang="es-PE" dirty="0" smtClean="0"/>
                        <a:t>3</a:t>
                      </a:r>
                      <a:endParaRPr lang="es-PE" dirty="0"/>
                    </a:p>
                  </a:txBody>
                  <a:tcPr/>
                </a:tc>
                <a:tc>
                  <a:txBody>
                    <a:bodyPr/>
                    <a:lstStyle/>
                    <a:p>
                      <a:r>
                        <a:rPr lang="es-PE" dirty="0" smtClean="0"/>
                        <a:t>4</a:t>
                      </a:r>
                      <a:endParaRPr lang="es-PE" dirty="0"/>
                    </a:p>
                  </a:txBody>
                  <a:tcPr/>
                </a:tc>
                <a:tc>
                  <a:txBody>
                    <a:bodyPr/>
                    <a:lstStyle/>
                    <a:p>
                      <a:r>
                        <a:rPr lang="es-PE" dirty="0" smtClean="0"/>
                        <a:t>5</a:t>
                      </a:r>
                      <a:endParaRPr lang="es-PE" dirty="0"/>
                    </a:p>
                  </a:txBody>
                  <a:tcPr/>
                </a:tc>
                <a:tc>
                  <a:txBody>
                    <a:bodyPr/>
                    <a:lstStyle/>
                    <a:p>
                      <a:endParaRPr lang="es-PE" dirty="0"/>
                    </a:p>
                  </a:txBody>
                  <a:tcPr/>
                </a:tc>
                <a:tc>
                  <a:txBody>
                    <a:bodyPr/>
                    <a:lstStyle/>
                    <a:p>
                      <a:endParaRPr lang="es-PE"/>
                    </a:p>
                  </a:txBody>
                  <a:tcPr/>
                </a:tc>
                <a:tc>
                  <a:txBody>
                    <a:bodyPr/>
                    <a:lstStyle/>
                    <a:p>
                      <a:endParaRPr lang="es-PE"/>
                    </a:p>
                  </a:txBody>
                  <a:tcPr/>
                </a:tc>
                <a:tc>
                  <a:txBody>
                    <a:bodyPr/>
                    <a:lstStyle/>
                    <a:p>
                      <a:endParaRPr lang="es-PE"/>
                    </a:p>
                  </a:txBody>
                  <a:tcPr/>
                </a:tc>
                <a:tc>
                  <a:txBody>
                    <a:bodyPr/>
                    <a:lstStyle/>
                    <a:p>
                      <a:endParaRPr lang="es-PE" dirty="0"/>
                    </a:p>
                  </a:txBody>
                  <a:tcPr/>
                </a:tc>
              </a:tr>
              <a:tr h="370840">
                <a:tc>
                  <a:txBody>
                    <a:bodyPr/>
                    <a:lstStyle/>
                    <a:p>
                      <a:endParaRPr lang="es-PE" dirty="0"/>
                    </a:p>
                  </a:txBody>
                  <a:tcPr/>
                </a:tc>
                <a:tc>
                  <a:txBody>
                    <a:bodyPr/>
                    <a:lstStyle/>
                    <a:p>
                      <a:endParaRPr lang="es-PE" dirty="0"/>
                    </a:p>
                  </a:txBody>
                  <a:tcPr/>
                </a:tc>
                <a:tc>
                  <a:txBody>
                    <a:bodyPr/>
                    <a:lstStyle/>
                    <a:p>
                      <a:endParaRPr lang="es-PE" dirty="0"/>
                    </a:p>
                  </a:txBody>
                  <a:tcPr/>
                </a:tc>
                <a:tc>
                  <a:txBody>
                    <a:bodyPr/>
                    <a:lstStyle/>
                    <a:p>
                      <a:endParaRPr lang="es-PE" dirty="0"/>
                    </a:p>
                  </a:txBody>
                  <a:tcPr/>
                </a:tc>
                <a:tc>
                  <a:txBody>
                    <a:bodyPr/>
                    <a:lstStyle/>
                    <a:p>
                      <a:endParaRPr lang="es-PE" dirty="0"/>
                    </a:p>
                  </a:txBody>
                  <a:tcPr/>
                </a:tc>
                <a:tc>
                  <a:txBody>
                    <a:bodyPr/>
                    <a:lstStyle/>
                    <a:p>
                      <a:endParaRPr lang="es-PE" dirty="0"/>
                    </a:p>
                  </a:txBody>
                  <a:tcPr/>
                </a:tc>
                <a:tc>
                  <a:txBody>
                    <a:bodyPr/>
                    <a:lstStyle/>
                    <a:p>
                      <a:endParaRPr lang="es-PE" dirty="0"/>
                    </a:p>
                  </a:txBody>
                  <a:tcPr/>
                </a:tc>
                <a:tc>
                  <a:txBody>
                    <a:bodyPr/>
                    <a:lstStyle/>
                    <a:p>
                      <a:endParaRPr lang="es-PE" dirty="0"/>
                    </a:p>
                  </a:txBody>
                  <a:tcPr/>
                </a:tc>
                <a:tc>
                  <a:txBody>
                    <a:bodyPr/>
                    <a:lstStyle/>
                    <a:p>
                      <a:endParaRPr lang="es-PE" dirty="0"/>
                    </a:p>
                  </a:txBody>
                  <a:tcPr/>
                </a:tc>
                <a:tc>
                  <a:txBody>
                    <a:bodyPr/>
                    <a:lstStyle/>
                    <a:p>
                      <a:endParaRPr lang="es-PE" dirty="0"/>
                    </a:p>
                  </a:txBody>
                  <a:tcPr/>
                </a:tc>
                <a:tc>
                  <a:txBody>
                    <a:bodyPr/>
                    <a:lstStyle/>
                    <a:p>
                      <a:endParaRPr lang="es-PE" dirty="0"/>
                    </a:p>
                  </a:txBody>
                  <a:tcPr/>
                </a:tc>
                <a:tc>
                  <a:txBody>
                    <a:bodyPr/>
                    <a:lstStyle/>
                    <a:p>
                      <a:endParaRPr lang="es-PE" dirty="0"/>
                    </a:p>
                  </a:txBody>
                  <a:tcPr/>
                </a:tc>
                <a:tc>
                  <a:txBody>
                    <a:bodyPr/>
                    <a:lstStyle/>
                    <a:p>
                      <a:endParaRPr lang="es-PE" dirty="0"/>
                    </a:p>
                  </a:txBody>
                  <a:tcPr/>
                </a:tc>
              </a:tr>
              <a:tr h="370840">
                <a:tc>
                  <a:txBody>
                    <a:bodyPr/>
                    <a:lstStyle/>
                    <a:p>
                      <a:endParaRPr lang="es-PE" dirty="0"/>
                    </a:p>
                  </a:txBody>
                  <a:tcPr/>
                </a:tc>
                <a:tc>
                  <a:txBody>
                    <a:bodyPr/>
                    <a:lstStyle/>
                    <a:p>
                      <a:endParaRPr lang="es-PE" dirty="0"/>
                    </a:p>
                  </a:txBody>
                  <a:tcPr/>
                </a:tc>
                <a:tc>
                  <a:txBody>
                    <a:bodyPr/>
                    <a:lstStyle/>
                    <a:p>
                      <a:endParaRPr lang="es-PE" dirty="0"/>
                    </a:p>
                  </a:txBody>
                  <a:tcPr/>
                </a:tc>
                <a:tc>
                  <a:txBody>
                    <a:bodyPr/>
                    <a:lstStyle/>
                    <a:p>
                      <a:endParaRPr lang="es-PE" dirty="0"/>
                    </a:p>
                  </a:txBody>
                  <a:tcPr/>
                </a:tc>
                <a:tc>
                  <a:txBody>
                    <a:bodyPr/>
                    <a:lstStyle/>
                    <a:p>
                      <a:endParaRPr lang="es-PE" dirty="0"/>
                    </a:p>
                  </a:txBody>
                  <a:tcPr/>
                </a:tc>
                <a:tc>
                  <a:txBody>
                    <a:bodyPr/>
                    <a:lstStyle/>
                    <a:p>
                      <a:endParaRPr lang="es-PE" dirty="0"/>
                    </a:p>
                  </a:txBody>
                  <a:tcPr/>
                </a:tc>
                <a:tc>
                  <a:txBody>
                    <a:bodyPr/>
                    <a:lstStyle/>
                    <a:p>
                      <a:endParaRPr lang="es-PE" dirty="0"/>
                    </a:p>
                  </a:txBody>
                  <a:tcPr/>
                </a:tc>
                <a:tc>
                  <a:txBody>
                    <a:bodyPr/>
                    <a:lstStyle/>
                    <a:p>
                      <a:endParaRPr lang="es-PE" dirty="0"/>
                    </a:p>
                  </a:txBody>
                  <a:tcPr/>
                </a:tc>
                <a:tc>
                  <a:txBody>
                    <a:bodyPr/>
                    <a:lstStyle/>
                    <a:p>
                      <a:endParaRPr lang="es-PE" dirty="0"/>
                    </a:p>
                  </a:txBody>
                  <a:tcPr/>
                </a:tc>
                <a:tc>
                  <a:txBody>
                    <a:bodyPr/>
                    <a:lstStyle/>
                    <a:p>
                      <a:endParaRPr lang="es-PE" dirty="0"/>
                    </a:p>
                  </a:txBody>
                  <a:tcPr/>
                </a:tc>
                <a:tc>
                  <a:txBody>
                    <a:bodyPr/>
                    <a:lstStyle/>
                    <a:p>
                      <a:endParaRPr lang="es-PE" dirty="0"/>
                    </a:p>
                  </a:txBody>
                  <a:tcPr/>
                </a:tc>
                <a:tc>
                  <a:txBody>
                    <a:bodyPr/>
                    <a:lstStyle/>
                    <a:p>
                      <a:endParaRPr lang="es-PE" dirty="0"/>
                    </a:p>
                  </a:txBody>
                  <a:tcPr/>
                </a:tc>
                <a:tc>
                  <a:txBody>
                    <a:bodyPr/>
                    <a:lstStyle/>
                    <a:p>
                      <a:endParaRPr lang="es-PE" dirty="0"/>
                    </a:p>
                  </a:txBody>
                  <a:tcPr/>
                </a:tc>
              </a:tr>
            </a:tbl>
          </a:graphicData>
        </a:graphic>
      </p:graphicFrame>
    </p:spTree>
    <p:extLst>
      <p:ext uri="{BB962C8B-B14F-4D97-AF65-F5344CB8AC3E}">
        <p14:creationId xmlns:p14="http://schemas.microsoft.com/office/powerpoint/2010/main" val="245697904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PE" dirty="0" smtClean="0"/>
              <a:t>MATRIZ DE MONITOREO Y EVALUACIÒN DEL PAT</a:t>
            </a:r>
            <a:endParaRPr lang="es-PE" dirty="0"/>
          </a:p>
        </p:txBody>
      </p:sp>
      <p:graphicFrame>
        <p:nvGraphicFramePr>
          <p:cNvPr id="4" name="Marcador de contenido 3"/>
          <p:cNvGraphicFramePr>
            <a:graphicFrameLocks noGrp="1"/>
          </p:cNvGraphicFramePr>
          <p:nvPr>
            <p:ph idx="1"/>
            <p:extLst>
              <p:ext uri="{D42A27DB-BD31-4B8C-83A1-F6EECF244321}">
                <p14:modId xmlns:p14="http://schemas.microsoft.com/office/powerpoint/2010/main" val="2783710342"/>
              </p:ext>
            </p:extLst>
          </p:nvPr>
        </p:nvGraphicFramePr>
        <p:xfrm>
          <a:off x="1096963" y="1846263"/>
          <a:ext cx="10058400" cy="4023360"/>
        </p:xfrm>
        <a:graphic>
          <a:graphicData uri="http://schemas.openxmlformats.org/drawingml/2006/table">
            <a:tbl>
              <a:tblPr firstRow="1" bandRow="1">
                <a:tableStyleId>{5C22544A-7EE6-4342-B048-85BDC9FD1C3A}</a:tableStyleId>
              </a:tblPr>
              <a:tblGrid>
                <a:gridCol w="476656"/>
                <a:gridCol w="2594344"/>
                <a:gridCol w="700900"/>
                <a:gridCol w="434657"/>
                <a:gridCol w="565652"/>
                <a:gridCol w="1616149"/>
                <a:gridCol w="1765005"/>
                <a:gridCol w="1905037"/>
              </a:tblGrid>
              <a:tr h="370840">
                <a:tc>
                  <a:txBody>
                    <a:bodyPr/>
                    <a:lstStyle/>
                    <a:p>
                      <a:r>
                        <a:rPr lang="es-PE" sz="2400" dirty="0" smtClean="0"/>
                        <a:t>Nº</a:t>
                      </a:r>
                      <a:endParaRPr lang="es-PE" sz="2400" dirty="0"/>
                    </a:p>
                  </a:txBody>
                  <a:tcPr/>
                </a:tc>
                <a:tc>
                  <a:txBody>
                    <a:bodyPr/>
                    <a:lstStyle/>
                    <a:p>
                      <a:r>
                        <a:rPr lang="es-PE" sz="2400" dirty="0" smtClean="0"/>
                        <a:t>ACTIVIDADES PROGRAMADAS</a:t>
                      </a:r>
                      <a:endParaRPr lang="es-PE" sz="2400" dirty="0"/>
                    </a:p>
                  </a:txBody>
                  <a:tcPr/>
                </a:tc>
                <a:tc gridSpan="3">
                  <a:txBody>
                    <a:bodyPr/>
                    <a:lstStyle/>
                    <a:p>
                      <a:r>
                        <a:rPr lang="es-PE" sz="2400" dirty="0" smtClean="0"/>
                        <a:t>ESTADO DE AVANCE DE ACTIVIDADES</a:t>
                      </a:r>
                      <a:endParaRPr lang="es-PE" sz="2400" dirty="0"/>
                    </a:p>
                  </a:txBody>
                  <a:tcPr/>
                </a:tc>
                <a:tc hMerge="1">
                  <a:txBody>
                    <a:bodyPr/>
                    <a:lstStyle/>
                    <a:p>
                      <a:endParaRPr lang="es-PE" dirty="0"/>
                    </a:p>
                  </a:txBody>
                  <a:tcPr/>
                </a:tc>
                <a:tc hMerge="1">
                  <a:txBody>
                    <a:bodyPr/>
                    <a:lstStyle/>
                    <a:p>
                      <a:endParaRPr lang="es-PE" dirty="0"/>
                    </a:p>
                  </a:txBody>
                  <a:tcPr/>
                </a:tc>
                <a:tc>
                  <a:txBody>
                    <a:bodyPr/>
                    <a:lstStyle/>
                    <a:p>
                      <a:r>
                        <a:rPr lang="es-PE" sz="2400" dirty="0" smtClean="0"/>
                        <a:t>RESPONSABLES</a:t>
                      </a:r>
                      <a:endParaRPr lang="es-PE" sz="2400" dirty="0"/>
                    </a:p>
                  </a:txBody>
                  <a:tcPr/>
                </a:tc>
                <a:tc>
                  <a:txBody>
                    <a:bodyPr/>
                    <a:lstStyle/>
                    <a:p>
                      <a:r>
                        <a:rPr lang="es-PE" sz="2400" dirty="0" smtClean="0"/>
                        <a:t>MEDIOS DE VERIFICACION</a:t>
                      </a:r>
                      <a:endParaRPr lang="es-PE" sz="2400" dirty="0"/>
                    </a:p>
                  </a:txBody>
                  <a:tcPr/>
                </a:tc>
                <a:tc>
                  <a:txBody>
                    <a:bodyPr/>
                    <a:lstStyle/>
                    <a:p>
                      <a:r>
                        <a:rPr lang="es-PE" sz="2400" dirty="0" smtClean="0"/>
                        <a:t>ACCIONES A IMPLEMENTAR</a:t>
                      </a:r>
                      <a:r>
                        <a:rPr lang="es-PE" sz="2400" baseline="0" dirty="0" smtClean="0"/>
                        <a:t> A PARTIR DE LA EVALUACIÒN</a:t>
                      </a:r>
                      <a:endParaRPr lang="es-PE" sz="2400" dirty="0"/>
                    </a:p>
                  </a:txBody>
                  <a:tcPr/>
                </a:tc>
              </a:tr>
              <a:tr h="370840">
                <a:tc>
                  <a:txBody>
                    <a:bodyPr/>
                    <a:lstStyle/>
                    <a:p>
                      <a:endParaRPr lang="es-PE" sz="2400"/>
                    </a:p>
                  </a:txBody>
                  <a:tcPr/>
                </a:tc>
                <a:tc>
                  <a:txBody>
                    <a:bodyPr/>
                    <a:lstStyle/>
                    <a:p>
                      <a:r>
                        <a:rPr lang="es-PE" sz="2400" dirty="0" smtClean="0"/>
                        <a:t>Mantenimiento</a:t>
                      </a:r>
                      <a:r>
                        <a:rPr lang="es-PE" sz="2400" baseline="0" dirty="0" smtClean="0"/>
                        <a:t> </a:t>
                      </a:r>
                      <a:endParaRPr lang="es-PE" sz="2400" dirty="0"/>
                    </a:p>
                  </a:txBody>
                  <a:tcPr/>
                </a:tc>
                <a:tc>
                  <a:txBody>
                    <a:bodyPr/>
                    <a:lstStyle/>
                    <a:p>
                      <a:endParaRPr lang="es-PE" sz="2400" dirty="0"/>
                    </a:p>
                  </a:txBody>
                  <a:tcPr/>
                </a:tc>
                <a:tc>
                  <a:txBody>
                    <a:bodyPr/>
                    <a:lstStyle/>
                    <a:p>
                      <a:r>
                        <a:rPr lang="es-PE" sz="2400" dirty="0" smtClean="0"/>
                        <a:t>p</a:t>
                      </a:r>
                      <a:endParaRPr lang="es-PE" sz="2400" dirty="0"/>
                    </a:p>
                  </a:txBody>
                  <a:tcPr/>
                </a:tc>
                <a:tc>
                  <a:txBody>
                    <a:bodyPr/>
                    <a:lstStyle/>
                    <a:p>
                      <a:endParaRPr lang="es-PE" sz="2400" dirty="0"/>
                    </a:p>
                  </a:txBody>
                  <a:tcPr/>
                </a:tc>
                <a:tc>
                  <a:txBody>
                    <a:bodyPr/>
                    <a:lstStyle/>
                    <a:p>
                      <a:r>
                        <a:rPr lang="es-PE" sz="2400" dirty="0" smtClean="0"/>
                        <a:t>Director</a:t>
                      </a:r>
                      <a:r>
                        <a:rPr lang="es-PE" sz="2400" baseline="0" dirty="0" smtClean="0"/>
                        <a:t> comité </a:t>
                      </a:r>
                      <a:endParaRPr lang="es-PE" sz="2400" dirty="0"/>
                    </a:p>
                  </a:txBody>
                  <a:tcPr/>
                </a:tc>
                <a:tc>
                  <a:txBody>
                    <a:bodyPr/>
                    <a:lstStyle/>
                    <a:p>
                      <a:r>
                        <a:rPr lang="es-PE" sz="2400" dirty="0" smtClean="0"/>
                        <a:t>Ficha técnica </a:t>
                      </a:r>
                      <a:endParaRPr lang="es-PE" sz="2400" dirty="0"/>
                    </a:p>
                  </a:txBody>
                  <a:tcPr/>
                </a:tc>
                <a:tc>
                  <a:txBody>
                    <a:bodyPr/>
                    <a:lstStyle/>
                    <a:p>
                      <a:r>
                        <a:rPr lang="es-PE" sz="2400" dirty="0" err="1" smtClean="0"/>
                        <a:t>Solicitat</a:t>
                      </a:r>
                      <a:endParaRPr lang="es-PE" sz="2400" dirty="0" smtClean="0"/>
                    </a:p>
                    <a:p>
                      <a:r>
                        <a:rPr lang="es-PE" sz="2400" baseline="0" dirty="0" smtClean="0"/>
                        <a:t>asistencia técnica </a:t>
                      </a:r>
                      <a:endParaRPr lang="es-PE" sz="2400" dirty="0"/>
                    </a:p>
                  </a:txBody>
                  <a:tcPr/>
                </a:tc>
              </a:tr>
              <a:tr h="370840">
                <a:tc>
                  <a:txBody>
                    <a:bodyPr/>
                    <a:lstStyle/>
                    <a:p>
                      <a:endParaRPr lang="es-PE" sz="2400"/>
                    </a:p>
                  </a:txBody>
                  <a:tcPr/>
                </a:tc>
                <a:tc>
                  <a:txBody>
                    <a:bodyPr/>
                    <a:lstStyle/>
                    <a:p>
                      <a:endParaRPr lang="es-PE" sz="2400"/>
                    </a:p>
                  </a:txBody>
                  <a:tcPr/>
                </a:tc>
                <a:tc>
                  <a:txBody>
                    <a:bodyPr/>
                    <a:lstStyle/>
                    <a:p>
                      <a:endParaRPr lang="es-PE" sz="2400"/>
                    </a:p>
                  </a:txBody>
                  <a:tcPr/>
                </a:tc>
                <a:tc>
                  <a:txBody>
                    <a:bodyPr/>
                    <a:lstStyle/>
                    <a:p>
                      <a:endParaRPr lang="es-PE" sz="2400"/>
                    </a:p>
                  </a:txBody>
                  <a:tcPr/>
                </a:tc>
                <a:tc>
                  <a:txBody>
                    <a:bodyPr/>
                    <a:lstStyle/>
                    <a:p>
                      <a:endParaRPr lang="es-PE" sz="2400"/>
                    </a:p>
                  </a:txBody>
                  <a:tcPr/>
                </a:tc>
                <a:tc>
                  <a:txBody>
                    <a:bodyPr/>
                    <a:lstStyle/>
                    <a:p>
                      <a:endParaRPr lang="es-PE" sz="2400" dirty="0"/>
                    </a:p>
                  </a:txBody>
                  <a:tcPr/>
                </a:tc>
                <a:tc>
                  <a:txBody>
                    <a:bodyPr/>
                    <a:lstStyle/>
                    <a:p>
                      <a:endParaRPr lang="es-PE" sz="2400" dirty="0"/>
                    </a:p>
                  </a:txBody>
                  <a:tcPr/>
                </a:tc>
                <a:tc>
                  <a:txBody>
                    <a:bodyPr/>
                    <a:lstStyle/>
                    <a:p>
                      <a:endParaRPr lang="es-PE" sz="2400"/>
                    </a:p>
                  </a:txBody>
                  <a:tcPr/>
                </a:tc>
              </a:tr>
              <a:tr h="370840">
                <a:tc>
                  <a:txBody>
                    <a:bodyPr/>
                    <a:lstStyle/>
                    <a:p>
                      <a:endParaRPr lang="es-PE" sz="2400"/>
                    </a:p>
                  </a:txBody>
                  <a:tcPr/>
                </a:tc>
                <a:tc>
                  <a:txBody>
                    <a:bodyPr/>
                    <a:lstStyle/>
                    <a:p>
                      <a:endParaRPr lang="es-PE" sz="2400"/>
                    </a:p>
                  </a:txBody>
                  <a:tcPr/>
                </a:tc>
                <a:tc>
                  <a:txBody>
                    <a:bodyPr/>
                    <a:lstStyle/>
                    <a:p>
                      <a:endParaRPr lang="es-PE" sz="2400"/>
                    </a:p>
                  </a:txBody>
                  <a:tcPr/>
                </a:tc>
                <a:tc>
                  <a:txBody>
                    <a:bodyPr/>
                    <a:lstStyle/>
                    <a:p>
                      <a:endParaRPr lang="es-PE" sz="2400"/>
                    </a:p>
                  </a:txBody>
                  <a:tcPr/>
                </a:tc>
                <a:tc>
                  <a:txBody>
                    <a:bodyPr/>
                    <a:lstStyle/>
                    <a:p>
                      <a:endParaRPr lang="es-PE" sz="2400"/>
                    </a:p>
                  </a:txBody>
                  <a:tcPr/>
                </a:tc>
                <a:tc>
                  <a:txBody>
                    <a:bodyPr/>
                    <a:lstStyle/>
                    <a:p>
                      <a:endParaRPr lang="es-PE" sz="2400" dirty="0"/>
                    </a:p>
                  </a:txBody>
                  <a:tcPr/>
                </a:tc>
                <a:tc>
                  <a:txBody>
                    <a:bodyPr/>
                    <a:lstStyle/>
                    <a:p>
                      <a:endParaRPr lang="es-PE" sz="2400" dirty="0"/>
                    </a:p>
                  </a:txBody>
                  <a:tcPr/>
                </a:tc>
                <a:tc>
                  <a:txBody>
                    <a:bodyPr/>
                    <a:lstStyle/>
                    <a:p>
                      <a:endParaRPr lang="es-PE" sz="2400" dirty="0"/>
                    </a:p>
                  </a:txBody>
                  <a:tcPr/>
                </a:tc>
              </a:tr>
            </a:tbl>
          </a:graphicData>
        </a:graphic>
      </p:graphicFrame>
    </p:spTree>
    <p:extLst>
      <p:ext uri="{BB962C8B-B14F-4D97-AF65-F5344CB8AC3E}">
        <p14:creationId xmlns:p14="http://schemas.microsoft.com/office/powerpoint/2010/main" val="426060048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097280" y="286603"/>
            <a:ext cx="10058400" cy="932597"/>
          </a:xfrm>
        </p:spPr>
        <p:txBody>
          <a:bodyPr>
            <a:normAutofit/>
          </a:bodyPr>
          <a:lstStyle/>
          <a:p>
            <a:r>
              <a:rPr lang="es-PE" sz="4400" dirty="0" smtClean="0"/>
              <a:t>CONEI, COMISIONES Y EQUIPOS DE TRABAJO</a:t>
            </a:r>
            <a:endParaRPr lang="es-PE" sz="4400" dirty="0"/>
          </a:p>
        </p:txBody>
      </p:sp>
      <p:graphicFrame>
        <p:nvGraphicFramePr>
          <p:cNvPr id="4" name="Marcador de contenido 3"/>
          <p:cNvGraphicFramePr>
            <a:graphicFrameLocks noGrp="1"/>
          </p:cNvGraphicFramePr>
          <p:nvPr>
            <p:ph idx="1"/>
            <p:extLst>
              <p:ext uri="{D42A27DB-BD31-4B8C-83A1-F6EECF244321}">
                <p14:modId xmlns:p14="http://schemas.microsoft.com/office/powerpoint/2010/main" val="1046416330"/>
              </p:ext>
            </p:extLst>
          </p:nvPr>
        </p:nvGraphicFramePr>
        <p:xfrm>
          <a:off x="320041" y="1187234"/>
          <a:ext cx="11402402" cy="4815840"/>
        </p:xfrm>
        <a:graphic>
          <a:graphicData uri="http://schemas.openxmlformats.org/drawingml/2006/table">
            <a:tbl>
              <a:tblPr firstRow="1" bandRow="1">
                <a:tableStyleId>{5C22544A-7EE6-4342-B048-85BDC9FD1C3A}</a:tableStyleId>
              </a:tblPr>
              <a:tblGrid>
                <a:gridCol w="3568218"/>
                <a:gridCol w="4033383"/>
                <a:gridCol w="3800801"/>
              </a:tblGrid>
              <a:tr h="370840">
                <a:tc>
                  <a:txBody>
                    <a:bodyPr/>
                    <a:lstStyle/>
                    <a:p>
                      <a:r>
                        <a:rPr lang="es-PE" sz="2000" dirty="0" smtClean="0"/>
                        <a:t>CONEI/COMISIONES/EQUIPOS</a:t>
                      </a:r>
                      <a:r>
                        <a:rPr lang="es-PE" sz="2000" baseline="0" dirty="0" smtClean="0"/>
                        <a:t> DE TRABAJO</a:t>
                      </a:r>
                      <a:endParaRPr lang="es-PE" sz="2000" dirty="0"/>
                    </a:p>
                  </a:txBody>
                  <a:tcPr/>
                </a:tc>
                <a:tc>
                  <a:txBody>
                    <a:bodyPr/>
                    <a:lstStyle/>
                    <a:p>
                      <a:r>
                        <a:rPr lang="es-PE" sz="2000" dirty="0" smtClean="0"/>
                        <a:t>INTEGRANTES</a:t>
                      </a:r>
                      <a:endParaRPr lang="es-PE" sz="2000" dirty="0"/>
                    </a:p>
                  </a:txBody>
                  <a:tcPr/>
                </a:tc>
                <a:tc>
                  <a:txBody>
                    <a:bodyPr/>
                    <a:lstStyle/>
                    <a:p>
                      <a:r>
                        <a:rPr lang="es-PE" sz="2000" smtClean="0"/>
                        <a:t>RESPONSABILIDADES</a:t>
                      </a:r>
                      <a:endParaRPr lang="es-PE" sz="2000" dirty="0"/>
                    </a:p>
                  </a:txBody>
                  <a:tcPr/>
                </a:tc>
              </a:tr>
              <a:tr h="370840">
                <a:tc>
                  <a:txBody>
                    <a:bodyPr/>
                    <a:lstStyle/>
                    <a:p>
                      <a:r>
                        <a:rPr lang="es-PE" sz="2000" dirty="0" smtClean="0"/>
                        <a:t>CONEI</a:t>
                      </a:r>
                    </a:p>
                    <a:p>
                      <a:endParaRPr lang="es-PE" sz="2000" dirty="0"/>
                    </a:p>
                  </a:txBody>
                  <a:tcPr/>
                </a:tc>
                <a:tc>
                  <a:txBody>
                    <a:bodyPr/>
                    <a:lstStyle/>
                    <a:p>
                      <a:endParaRPr lang="es-PE" sz="2000" dirty="0"/>
                    </a:p>
                  </a:txBody>
                  <a:tcPr/>
                </a:tc>
                <a:tc>
                  <a:txBody>
                    <a:bodyPr/>
                    <a:lstStyle/>
                    <a:p>
                      <a:endParaRPr lang="es-PE" sz="2000" dirty="0"/>
                    </a:p>
                  </a:txBody>
                  <a:tcPr/>
                </a:tc>
              </a:tr>
              <a:tr h="370840">
                <a:tc>
                  <a:txBody>
                    <a:bodyPr/>
                    <a:lstStyle/>
                    <a:p>
                      <a:r>
                        <a:rPr lang="es-PE" sz="2000" dirty="0" smtClean="0"/>
                        <a:t>Comisión</a:t>
                      </a:r>
                      <a:r>
                        <a:rPr lang="es-PE" sz="2000" baseline="0" dirty="0" smtClean="0"/>
                        <a:t> de gestión de los aprendizajes</a:t>
                      </a:r>
                      <a:endParaRPr lang="es-PE" sz="2000" dirty="0"/>
                    </a:p>
                  </a:txBody>
                  <a:tcPr/>
                </a:tc>
                <a:tc>
                  <a:txBody>
                    <a:bodyPr/>
                    <a:lstStyle/>
                    <a:p>
                      <a:endParaRPr lang="es-PE" sz="2000" dirty="0"/>
                    </a:p>
                  </a:txBody>
                  <a:tcPr/>
                </a:tc>
                <a:tc>
                  <a:txBody>
                    <a:bodyPr/>
                    <a:lstStyle/>
                    <a:p>
                      <a:endParaRPr lang="es-PE" sz="2000" dirty="0"/>
                    </a:p>
                  </a:txBody>
                  <a:tcPr/>
                </a:tc>
              </a:tr>
              <a:tr h="370840">
                <a:tc>
                  <a:txBody>
                    <a:bodyPr/>
                    <a:lstStyle/>
                    <a:p>
                      <a:r>
                        <a:rPr lang="es-PE" sz="2000" dirty="0" smtClean="0"/>
                        <a:t>Comisión de gestión de recursos y espacios educativos y mantenimiento</a:t>
                      </a:r>
                      <a:r>
                        <a:rPr lang="es-PE" sz="2000" baseline="0" dirty="0" smtClean="0"/>
                        <a:t> de infraestructura</a:t>
                      </a:r>
                      <a:endParaRPr lang="es-PE" sz="2000" dirty="0"/>
                    </a:p>
                  </a:txBody>
                  <a:tcPr/>
                </a:tc>
                <a:tc>
                  <a:txBody>
                    <a:bodyPr/>
                    <a:lstStyle/>
                    <a:p>
                      <a:endParaRPr lang="es-PE" sz="2800" dirty="0"/>
                    </a:p>
                  </a:txBody>
                  <a:tcPr/>
                </a:tc>
                <a:tc>
                  <a:txBody>
                    <a:bodyPr/>
                    <a:lstStyle/>
                    <a:p>
                      <a:endParaRPr lang="es-PE" sz="2800" dirty="0"/>
                    </a:p>
                  </a:txBody>
                  <a:tcPr/>
                </a:tc>
              </a:tr>
              <a:tr h="370840">
                <a:tc>
                  <a:txBody>
                    <a:bodyPr/>
                    <a:lstStyle/>
                    <a:p>
                      <a:r>
                        <a:rPr lang="es-PE" sz="2000" dirty="0" smtClean="0"/>
                        <a:t>Comisión ambiental y de gestión de riesgos</a:t>
                      </a:r>
                      <a:endParaRPr lang="es-PE" sz="2000" dirty="0"/>
                    </a:p>
                  </a:txBody>
                  <a:tcPr/>
                </a:tc>
                <a:tc>
                  <a:txBody>
                    <a:bodyPr/>
                    <a:lstStyle/>
                    <a:p>
                      <a:endParaRPr lang="es-PE" sz="2800" dirty="0"/>
                    </a:p>
                  </a:txBody>
                  <a:tcPr/>
                </a:tc>
                <a:tc>
                  <a:txBody>
                    <a:bodyPr/>
                    <a:lstStyle/>
                    <a:p>
                      <a:endParaRPr lang="es-PE" sz="2800" dirty="0"/>
                    </a:p>
                  </a:txBody>
                  <a:tcPr/>
                </a:tc>
              </a:tr>
              <a:tr h="370840">
                <a:tc>
                  <a:txBody>
                    <a:bodyPr/>
                    <a:lstStyle/>
                    <a:p>
                      <a:r>
                        <a:rPr lang="es-PE" sz="2000" dirty="0" smtClean="0"/>
                        <a:t>Comité de tutoría y orientación educativa</a:t>
                      </a:r>
                      <a:endParaRPr lang="es-PE" sz="2000" dirty="0"/>
                    </a:p>
                  </a:txBody>
                  <a:tcPr/>
                </a:tc>
                <a:tc>
                  <a:txBody>
                    <a:bodyPr/>
                    <a:lstStyle/>
                    <a:p>
                      <a:endParaRPr lang="es-PE" sz="2800" dirty="0"/>
                    </a:p>
                  </a:txBody>
                  <a:tcPr/>
                </a:tc>
                <a:tc>
                  <a:txBody>
                    <a:bodyPr/>
                    <a:lstStyle/>
                    <a:p>
                      <a:endParaRPr lang="es-PE" sz="2800" dirty="0"/>
                    </a:p>
                  </a:txBody>
                  <a:tcPr/>
                </a:tc>
              </a:tr>
            </a:tbl>
          </a:graphicData>
        </a:graphic>
      </p:graphicFrame>
    </p:spTree>
    <p:extLst>
      <p:ext uri="{BB962C8B-B14F-4D97-AF65-F5344CB8AC3E}">
        <p14:creationId xmlns:p14="http://schemas.microsoft.com/office/powerpoint/2010/main" val="69573429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PE" dirty="0" smtClean="0"/>
              <a:t>INSUMOS </a:t>
            </a:r>
            <a:endParaRPr lang="es-PE" dirty="0"/>
          </a:p>
        </p:txBody>
      </p:sp>
      <p:graphicFrame>
        <p:nvGraphicFramePr>
          <p:cNvPr id="4" name="Marcador de contenido 3"/>
          <p:cNvGraphicFramePr>
            <a:graphicFrameLocks noGrp="1"/>
          </p:cNvGraphicFramePr>
          <p:nvPr>
            <p:ph idx="1"/>
            <p:extLst>
              <p:ext uri="{D42A27DB-BD31-4B8C-83A1-F6EECF244321}">
                <p14:modId xmlns:p14="http://schemas.microsoft.com/office/powerpoint/2010/main" val="1069332153"/>
              </p:ext>
            </p:extLst>
          </p:nvPr>
        </p:nvGraphicFramePr>
        <p:xfrm>
          <a:off x="1096963" y="1846263"/>
          <a:ext cx="10058400" cy="40227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212774212"/>
      </p:ext>
    </p:extLst>
  </p:cSld>
  <p:clrMapOvr>
    <a:masterClrMapping/>
  </p:clrMapOvr>
  <p:transition spd="slow">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PE" dirty="0" smtClean="0"/>
              <a:t>INSUMOS </a:t>
            </a:r>
            <a:endParaRPr lang="es-PE" dirty="0"/>
          </a:p>
        </p:txBody>
      </p:sp>
      <p:graphicFrame>
        <p:nvGraphicFramePr>
          <p:cNvPr id="4" name="Marcador de contenido 3"/>
          <p:cNvGraphicFramePr>
            <a:graphicFrameLocks noGrp="1"/>
          </p:cNvGraphicFramePr>
          <p:nvPr>
            <p:ph idx="1"/>
            <p:extLst>
              <p:ext uri="{D42A27DB-BD31-4B8C-83A1-F6EECF244321}">
                <p14:modId xmlns:p14="http://schemas.microsoft.com/office/powerpoint/2010/main" val="3173113485"/>
              </p:ext>
            </p:extLst>
          </p:nvPr>
        </p:nvGraphicFramePr>
        <p:xfrm>
          <a:off x="1096963" y="1846263"/>
          <a:ext cx="10058400" cy="40227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823147905"/>
      </p:ext>
    </p:extLst>
  </p:cSld>
  <p:clrMapOvr>
    <a:masterClrMapping/>
  </p:clrMapOvr>
  <p:transition spd="slow">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PE" dirty="0" smtClean="0"/>
              <a:t>INSUMOS </a:t>
            </a:r>
            <a:endParaRPr lang="es-PE" dirty="0"/>
          </a:p>
        </p:txBody>
      </p:sp>
      <p:graphicFrame>
        <p:nvGraphicFramePr>
          <p:cNvPr id="4" name="Marcador de contenido 3"/>
          <p:cNvGraphicFramePr>
            <a:graphicFrameLocks noGrp="1"/>
          </p:cNvGraphicFramePr>
          <p:nvPr>
            <p:ph idx="1"/>
            <p:extLst>
              <p:ext uri="{D42A27DB-BD31-4B8C-83A1-F6EECF244321}">
                <p14:modId xmlns:p14="http://schemas.microsoft.com/office/powerpoint/2010/main" val="549193931"/>
              </p:ext>
            </p:extLst>
          </p:nvPr>
        </p:nvGraphicFramePr>
        <p:xfrm>
          <a:off x="1096963" y="1846263"/>
          <a:ext cx="10058400" cy="40227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70880882"/>
      </p:ext>
    </p:extLst>
  </p:cSld>
  <p:clrMapOvr>
    <a:masterClrMapping/>
  </p:clrMapOvr>
  <p:transition spd="slow">
    <p:cove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097280" y="-200721"/>
            <a:ext cx="10058400" cy="1450757"/>
          </a:xfrm>
        </p:spPr>
        <p:txBody>
          <a:bodyPr/>
          <a:lstStyle/>
          <a:p>
            <a:r>
              <a:rPr lang="es-PE" dirty="0" smtClean="0"/>
              <a:t>ESTRUCTURA DEL PEI</a:t>
            </a:r>
            <a:endParaRPr lang="es-PE" dirty="0"/>
          </a:p>
        </p:txBody>
      </p:sp>
      <p:sp>
        <p:nvSpPr>
          <p:cNvPr id="4" name="CuadroTexto 3"/>
          <p:cNvSpPr txBox="1"/>
          <p:nvPr/>
        </p:nvSpPr>
        <p:spPr>
          <a:xfrm>
            <a:off x="1097280" y="1899634"/>
            <a:ext cx="10988924" cy="3970318"/>
          </a:xfrm>
          <a:prstGeom prst="rect">
            <a:avLst/>
          </a:prstGeom>
          <a:noFill/>
        </p:spPr>
        <p:txBody>
          <a:bodyPr wrap="square" rtlCol="0">
            <a:spAutoFit/>
          </a:bodyPr>
          <a:lstStyle/>
          <a:p>
            <a:pPr lvl="0"/>
            <a:r>
              <a:rPr lang="es-PE" sz="3600" b="1" dirty="0"/>
              <a:t>DATOS DE LA IE</a:t>
            </a:r>
          </a:p>
          <a:p>
            <a:pPr lvl="1"/>
            <a:r>
              <a:rPr lang="es-PE" sz="3600" b="1" dirty="0"/>
              <a:t>Información de la IE</a:t>
            </a:r>
          </a:p>
          <a:p>
            <a:pPr lvl="0"/>
            <a:r>
              <a:rPr lang="es-PE" sz="3600" b="1" dirty="0"/>
              <a:t>ANALISIS </a:t>
            </a:r>
            <a:r>
              <a:rPr lang="es-PE" sz="3600" b="1" dirty="0" smtClean="0"/>
              <a:t>SITUACIONAL</a:t>
            </a:r>
            <a:endParaRPr lang="es-PE" sz="3600" b="1" dirty="0"/>
          </a:p>
          <a:p>
            <a:pPr lvl="1"/>
            <a:r>
              <a:rPr lang="es-PE" sz="3600" b="1" dirty="0"/>
              <a:t>Resultados de aprendizajes de los estudiantes de la IE</a:t>
            </a:r>
          </a:p>
          <a:p>
            <a:pPr lvl="1"/>
            <a:r>
              <a:rPr lang="es-PE" sz="3600" b="1" dirty="0"/>
              <a:t>Resultados de indicadores de eficiencia interna</a:t>
            </a:r>
          </a:p>
          <a:p>
            <a:pPr lvl="1"/>
            <a:r>
              <a:rPr lang="es-PE" sz="3600" b="1" dirty="0"/>
              <a:t>Resultados del funcionamiento de la IE</a:t>
            </a:r>
          </a:p>
          <a:p>
            <a:pPr lvl="1"/>
            <a:r>
              <a:rPr lang="es-PE" sz="3600" b="1" dirty="0"/>
              <a:t>Diagnostico </a:t>
            </a:r>
            <a:r>
              <a:rPr lang="es-PE" sz="3600" b="1" dirty="0" smtClean="0"/>
              <a:t>situacional</a:t>
            </a:r>
            <a:endParaRPr lang="es-PE" sz="3600" b="1" dirty="0"/>
          </a:p>
        </p:txBody>
      </p:sp>
    </p:spTree>
    <p:extLst>
      <p:ext uri="{BB962C8B-B14F-4D97-AF65-F5344CB8AC3E}">
        <p14:creationId xmlns:p14="http://schemas.microsoft.com/office/powerpoint/2010/main" val="433945990"/>
      </p:ext>
    </p:extLst>
  </p:cSld>
  <p:clrMapOvr>
    <a:masterClrMapping/>
  </p:clrMapOvr>
  <p:transition spd="slow">
    <p:cove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643944" y="1725769"/>
            <a:ext cx="10511736" cy="4388024"/>
          </a:xfrm>
        </p:spPr>
        <p:txBody>
          <a:bodyPr>
            <a:normAutofit fontScale="92500"/>
          </a:bodyPr>
          <a:lstStyle/>
          <a:p>
            <a:pPr lvl="0"/>
            <a:r>
              <a:rPr lang="es-PE" sz="3600" b="1" dirty="0"/>
              <a:t>IDENTIDAD</a:t>
            </a:r>
          </a:p>
          <a:p>
            <a:pPr lvl="1"/>
            <a:r>
              <a:rPr lang="es-PE" sz="3600" b="1" dirty="0"/>
              <a:t>Visión compartida</a:t>
            </a:r>
          </a:p>
          <a:p>
            <a:pPr lvl="1"/>
            <a:r>
              <a:rPr lang="es-PE" sz="3600" b="1" dirty="0"/>
              <a:t>Principios de la </a:t>
            </a:r>
            <a:r>
              <a:rPr lang="es-PE" sz="3600" b="1" dirty="0" smtClean="0"/>
              <a:t>educación</a:t>
            </a:r>
          </a:p>
          <a:p>
            <a:pPr lvl="0"/>
            <a:r>
              <a:rPr lang="es-PE" sz="3600" b="1" dirty="0" smtClean="0"/>
              <a:t>PROPUESTA </a:t>
            </a:r>
            <a:r>
              <a:rPr lang="es-PE" sz="3600" b="1" dirty="0"/>
              <a:t>DE GESTION ESCOLAR CENTRADA EN LOS APRENDIZAJES</a:t>
            </a:r>
          </a:p>
          <a:p>
            <a:pPr lvl="1"/>
            <a:r>
              <a:rPr lang="es-PE" sz="3600" b="1" dirty="0"/>
              <a:t>Objetivos de gestión escolar centrada en los aprendizajes</a:t>
            </a:r>
          </a:p>
          <a:p>
            <a:pPr lvl="1"/>
            <a:r>
              <a:rPr lang="es-PE" sz="3600" b="1" dirty="0"/>
              <a:t>Matriz de planificación a mediano plazo</a:t>
            </a:r>
          </a:p>
          <a:p>
            <a:pPr marL="201168" lvl="1" indent="0">
              <a:buNone/>
            </a:pPr>
            <a:r>
              <a:rPr lang="es-PE" sz="3200" dirty="0" smtClean="0"/>
              <a:t> </a:t>
            </a:r>
            <a:endParaRPr lang="es-PE" sz="3200" dirty="0"/>
          </a:p>
          <a:p>
            <a:endParaRPr lang="es-PE" dirty="0"/>
          </a:p>
        </p:txBody>
      </p:sp>
    </p:spTree>
    <p:extLst>
      <p:ext uri="{BB962C8B-B14F-4D97-AF65-F5344CB8AC3E}">
        <p14:creationId xmlns:p14="http://schemas.microsoft.com/office/powerpoint/2010/main" val="3497010380"/>
      </p:ext>
    </p:extLst>
  </p:cSld>
  <p:clrMapOvr>
    <a:masterClrMapping/>
  </p:clrMapOvr>
  <p:transition spd="slow">
    <p:cove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p:cNvSpPr/>
          <p:nvPr/>
        </p:nvSpPr>
        <p:spPr>
          <a:xfrm>
            <a:off x="735981" y="1792873"/>
            <a:ext cx="10995102" cy="2831544"/>
          </a:xfrm>
          <a:prstGeom prst="rect">
            <a:avLst/>
          </a:prstGeom>
        </p:spPr>
        <p:txBody>
          <a:bodyPr wrap="square">
            <a:spAutoFit/>
          </a:bodyPr>
          <a:lstStyle/>
          <a:p>
            <a:pPr lvl="0"/>
            <a:r>
              <a:rPr lang="es-PE" sz="3200" b="1" dirty="0" smtClean="0"/>
              <a:t>ACCIONES </a:t>
            </a:r>
            <a:r>
              <a:rPr lang="es-PE" sz="3200" b="1" dirty="0"/>
              <a:t>PARA EL MONTOREO Y EVALUACION DEL PEI</a:t>
            </a:r>
          </a:p>
          <a:p>
            <a:pPr lvl="1"/>
            <a:r>
              <a:rPr lang="es-PE" sz="3200" b="1" dirty="0"/>
              <a:t>Matriz de monitoreo y evaluación del PEI</a:t>
            </a:r>
          </a:p>
          <a:p>
            <a:pPr lvl="0"/>
            <a:r>
              <a:rPr lang="es-PE" sz="3200" b="1" dirty="0"/>
              <a:t>ANEXOS</a:t>
            </a:r>
          </a:p>
          <a:p>
            <a:pPr lvl="1"/>
            <a:r>
              <a:rPr lang="es-PE" sz="3200" b="1" dirty="0"/>
              <a:t>Resolución, actas de reunión, evidencias del proceso de formulación entre otros.</a:t>
            </a:r>
          </a:p>
          <a:p>
            <a:endParaRPr lang="es-PE" dirty="0"/>
          </a:p>
        </p:txBody>
      </p:sp>
    </p:spTree>
    <p:extLst>
      <p:ext uri="{BB962C8B-B14F-4D97-AF65-F5344CB8AC3E}">
        <p14:creationId xmlns:p14="http://schemas.microsoft.com/office/powerpoint/2010/main" val="4236113613"/>
      </p:ext>
    </p:extLst>
  </p:cSld>
  <p:clrMapOvr>
    <a:masterClrMapping/>
  </p:clrMapOvr>
  <p:transition spd="slow">
    <p:cover/>
  </p:transition>
  <p:timing>
    <p:tnLst>
      <p:par>
        <p:cTn id="1" dur="indefinite" restart="never" nodeType="tmRoot"/>
      </p:par>
    </p:tnLst>
  </p:timing>
</p:sld>
</file>

<file path=ppt/theme/theme1.xml><?xml version="1.0" encoding="utf-8"?>
<a:theme xmlns:a="http://schemas.openxmlformats.org/drawingml/2006/main" name="Retrospección">
  <a:themeElements>
    <a:clrScheme name="Retrospección">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ción">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ción">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docProps/app.xml><?xml version="1.0" encoding="utf-8"?>
<Properties xmlns="http://schemas.openxmlformats.org/officeDocument/2006/extended-properties" xmlns:vt="http://schemas.openxmlformats.org/officeDocument/2006/docPropsVTypes">
  <Template>Retrospect</Template>
  <TotalTime>503</TotalTime>
  <Words>1995</Words>
  <Application>Microsoft Office PowerPoint</Application>
  <PresentationFormat>Panorámica</PresentationFormat>
  <Paragraphs>402</Paragraphs>
  <Slides>36</Slides>
  <Notes>0</Notes>
  <HiddenSlides>0</HiddenSlides>
  <MMClips>0</MMClips>
  <ScaleCrop>false</ScaleCrop>
  <HeadingPairs>
    <vt:vector size="6" baseType="variant">
      <vt:variant>
        <vt:lpstr>Fuentes usadas</vt:lpstr>
      </vt:variant>
      <vt:variant>
        <vt:i4>3</vt:i4>
      </vt:variant>
      <vt:variant>
        <vt:lpstr>Tema</vt:lpstr>
      </vt:variant>
      <vt:variant>
        <vt:i4>1</vt:i4>
      </vt:variant>
      <vt:variant>
        <vt:lpstr>Títulos de diapositiva</vt:lpstr>
      </vt:variant>
      <vt:variant>
        <vt:i4>36</vt:i4>
      </vt:variant>
    </vt:vector>
  </HeadingPairs>
  <TitlesOfParts>
    <vt:vector size="40" baseType="lpstr">
      <vt:lpstr>Calibri</vt:lpstr>
      <vt:lpstr>Calibri Light</vt:lpstr>
      <vt:lpstr>Times New Roman</vt:lpstr>
      <vt:lpstr>Retrospección</vt:lpstr>
      <vt:lpstr>         PROYECTO EDUCATIVO INSTITUCIONAL – PLAN ANUAL DE TRABAJO </vt:lpstr>
      <vt:lpstr>VINCULACIÒN PEI - PAT</vt:lpstr>
      <vt:lpstr>INSUMOS </vt:lpstr>
      <vt:lpstr>INSUMOS </vt:lpstr>
      <vt:lpstr>INSUMOS </vt:lpstr>
      <vt:lpstr>INSUMOS </vt:lpstr>
      <vt:lpstr>ESTRUCTURA DEL PEI</vt:lpstr>
      <vt:lpstr>Presentación de PowerPoint</vt:lpstr>
      <vt:lpstr>Presentación de PowerPoint</vt:lpstr>
      <vt:lpstr>PASOS PARA LA FORMULACIÒN DEL PEI</vt:lpstr>
      <vt:lpstr>PASO 1: ACCIONES INICIALES</vt:lpstr>
      <vt:lpstr>PASO 2: ELABORANDO EL DIAGNÒSTICO INSTITUCIONAL</vt:lpstr>
      <vt:lpstr>PLANTILLAS</vt:lpstr>
      <vt:lpstr>PLANTILLAS</vt:lpstr>
      <vt:lpstr>PLANTILLAS</vt:lpstr>
      <vt:lpstr>ENCUESTA DE PERCEPCIÒN DE LOS INTEGRANTES DE LA COMUNIDAD EDUCATIVA ACERCA DEL FUNCIONAMIENTO DE LA IE</vt:lpstr>
      <vt:lpstr>PLANTILLA DE ANÀLISIS DE VINCULACIÒN DE LA IE CON EL ENTORNO</vt:lpstr>
      <vt:lpstr>CUADRO DE DIAGNÒSTICO SITUACIONAL</vt:lpstr>
      <vt:lpstr>Presentación de PowerPoint</vt:lpstr>
      <vt:lpstr>DIAGNÒSTICO SITUACIONAL</vt:lpstr>
      <vt:lpstr>PASO 3: ESTABLECIENDO NUESTRA IDENTIDAD</vt:lpstr>
      <vt:lpstr>PLANTILLA PARA LA VISIÓN COMPARTIDA</vt:lpstr>
      <vt:lpstr>PASO 4: PLANTEANDO NUESTRA PROPUESTA DE GESTION CENTRADA EN LOS APRENDIZAJES</vt:lpstr>
      <vt:lpstr>Pautas para la formulación de los objetivos</vt:lpstr>
      <vt:lpstr>PLANTILLA PARA FORMULAR LOS OBJETIVOS CENTRADOS EN LOS APRENDIZAJES</vt:lpstr>
      <vt:lpstr>PLANTILLA PARA LA MATRIZ DE PROGRAMACIÒN DE OBJETIVOS, METAS Y ACTIVIDADES </vt:lpstr>
      <vt:lpstr>PASO 5: PROGRAMANDO ACCIONES PARA EL MONITOREO Y EVALUACIÒN DEL PEI</vt:lpstr>
      <vt:lpstr>MATRIZ DE EVALUACIÒN Y MONITOREO DEL PEI</vt:lpstr>
      <vt:lpstr>EL PAT</vt:lpstr>
      <vt:lpstr>Presentación de PowerPoint</vt:lpstr>
      <vt:lpstr>FORMULACIÓN DEL PAT</vt:lpstr>
      <vt:lpstr>Plantillas acerca de progreso anual de aprendizajes, indicadores de eficiencia interna, pruebas estandarizadas </vt:lpstr>
      <vt:lpstr>PLANTILLA RESULTADOS DEL INFORME DE GESTION ANUAL IGA</vt:lpstr>
      <vt:lpstr>MATRIZ DE PLANIFICACIÒN DEL PLAN ANUAL DE TRABAJO</vt:lpstr>
      <vt:lpstr>MATRIZ DE MONITOREO Y EVALUACIÒN DEL PAT</vt:lpstr>
      <vt:lpstr>CONEI, COMISIONES Y EQUIPOS DE TRABAJO</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PROYECTO EDUCATIVO INSTITUCIONAL – PAT</dc:title>
  <dc:creator>claudia</dc:creator>
  <cp:lastModifiedBy>MED1</cp:lastModifiedBy>
  <cp:revision>79</cp:revision>
  <dcterms:created xsi:type="dcterms:W3CDTF">2018-02-28T04:18:29Z</dcterms:created>
  <dcterms:modified xsi:type="dcterms:W3CDTF">2018-03-07T21:41:33Z</dcterms:modified>
</cp:coreProperties>
</file>