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1" r:id="rId2"/>
    <p:sldId id="274" r:id="rId3"/>
    <p:sldId id="267" r:id="rId4"/>
    <p:sldId id="268" r:id="rId5"/>
    <p:sldId id="263" r:id="rId6"/>
    <p:sldId id="264" r:id="rId7"/>
    <p:sldId id="266" r:id="rId8"/>
    <p:sldId id="265" r:id="rId9"/>
    <p:sldId id="269" r:id="rId10"/>
    <p:sldId id="272" r:id="rId11"/>
    <p:sldId id="275" r:id="rId12"/>
    <p:sldId id="270" r:id="rId13"/>
    <p:sldId id="256" r:id="rId14"/>
    <p:sldId id="262" r:id="rId15"/>
  </p:sldIdLst>
  <p:sldSz cx="9144000" cy="6858000" type="screen4x3"/>
  <p:notesSz cx="6832600" cy="996315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0793" cy="4981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70226" y="0"/>
            <a:ext cx="2960793" cy="4981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84C26-C82D-4677-B39C-BE45C62F79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47713"/>
            <a:ext cx="4978400" cy="3735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3260" y="4732496"/>
            <a:ext cx="5466080" cy="448341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63263"/>
            <a:ext cx="2960793" cy="4981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70226" y="9463263"/>
            <a:ext cx="2960793" cy="4981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5BD0A-5F12-45F3-9544-29B64A343BE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190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5BD0A-5F12-45F3-9544-29B64A343BE7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6679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0743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895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8344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25617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72894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4689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07980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87400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910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530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471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38B23-DF59-4C46-ABB0-12E6FD015E7F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EB84A-A964-48CA-82A0-B8599B05D6F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94742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9.jpe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97283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PE" b="1" dirty="0" smtClean="0">
                <a:solidFill>
                  <a:srgbClr val="002060"/>
                </a:solidFill>
              </a:rPr>
              <a:t>Uso del simulador del sistema de aguas subterráneas hacia el mar</a:t>
            </a:r>
            <a:endParaRPr lang="es-PE" b="1" dirty="0">
              <a:solidFill>
                <a:srgbClr val="00206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714008" y="5301208"/>
            <a:ext cx="4960640" cy="625624"/>
          </a:xfrm>
        </p:spPr>
        <p:txBody>
          <a:bodyPr>
            <a:normAutofit/>
          </a:bodyPr>
          <a:lstStyle/>
          <a:p>
            <a:r>
              <a:rPr lang="es-PE" b="1" dirty="0" smtClean="0">
                <a:solidFill>
                  <a:srgbClr val="0070C0"/>
                </a:solidFill>
              </a:rPr>
              <a:t>Lic. </a:t>
            </a:r>
            <a:r>
              <a:rPr lang="es-PE" b="1" dirty="0" err="1" smtClean="0">
                <a:solidFill>
                  <a:srgbClr val="0070C0"/>
                </a:solidFill>
              </a:rPr>
              <a:t>Frecia</a:t>
            </a:r>
            <a:r>
              <a:rPr lang="es-PE" b="1" dirty="0" smtClean="0">
                <a:solidFill>
                  <a:srgbClr val="0070C0"/>
                </a:solidFill>
              </a:rPr>
              <a:t> Guillermo Ramos </a:t>
            </a:r>
          </a:p>
          <a:p>
            <a:endParaRPr lang="es-PE" dirty="0"/>
          </a:p>
        </p:txBody>
      </p:sp>
      <p:pic>
        <p:nvPicPr>
          <p:cNvPr id="1026" name="Picture 2" descr="Resultado de imagen para ugel tac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600"/>
            <a:ext cx="33337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7\Pictures\pagina0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32" b="24294"/>
          <a:stretch/>
        </p:blipFill>
        <p:spPr bwMode="auto">
          <a:xfrm>
            <a:off x="7238498" y="235972"/>
            <a:ext cx="1436150" cy="139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14192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2838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5276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7" name="Imagen 11" descr="Descripción: Descripción: E:\Fotos\Pecipiente transparente en forma de botella,  rellenado con arena y arcilla\IMG_97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238" y="3501008"/>
            <a:ext cx="2413000" cy="148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Rectángulo"/>
          <p:cNvSpPr/>
          <p:nvPr/>
        </p:nvSpPr>
        <p:spPr>
          <a:xfrm>
            <a:off x="4638672" y="228600"/>
            <a:ext cx="2599826" cy="16478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</a:rPr>
              <a:t>ENFOQUE METODOLÓGICO PARA ELESTUDIO DE LOS SISTEMAS TERRESTRES RELACIONADOS CON EL AGUA</a:t>
            </a:r>
            <a:endParaRPr lang="es-P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0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5122" name="Picture 2" descr="No hay texto alternativo automático disponibl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01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4" name="Imagen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4" y="0"/>
            <a:ext cx="9122296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812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627784" y="116632"/>
            <a:ext cx="4968552" cy="778098"/>
          </a:xfrm>
        </p:spPr>
        <p:txBody>
          <a:bodyPr/>
          <a:lstStyle/>
          <a:p>
            <a:r>
              <a:rPr lang="es-PE" b="1" dirty="0" smtClean="0"/>
              <a:t>Uso y cuidado</a:t>
            </a:r>
            <a:endParaRPr lang="es-PE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124744"/>
            <a:ext cx="8517632" cy="6021288"/>
          </a:xfrm>
        </p:spPr>
        <p:txBody>
          <a:bodyPr>
            <a:normAutofit fontScale="62500" lnSpcReduction="20000"/>
          </a:bodyPr>
          <a:lstStyle/>
          <a:p>
            <a:r>
              <a:rPr lang="es-PE" sz="4300" b="1" dirty="0" smtClean="0">
                <a:solidFill>
                  <a:srgbClr val="0099FF"/>
                </a:solidFill>
              </a:rPr>
              <a:t>Uso: Demuestra el proceso de la formación de aguas subterráneas, el ciclo del agua, la infiltración,  intrusión marina, contaminación del agua, etc.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Durante el uso cuidar de no mover las capas.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No utilizar ácidos ni bases fuertes.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Lavar  el simulador  después de ser utilizado con agua, hasta que el colorante sea removido totalmente.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Puede ser utilizado varias veces consecutivamente  con un correcto lavado.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Para cambiar la arcilla con moho secar y luego tamizar nuevamente y recuperar la cuarcita.</a:t>
            </a:r>
          </a:p>
          <a:p>
            <a:r>
              <a:rPr lang="es-PE" sz="4300" b="1" dirty="0" smtClean="0">
                <a:solidFill>
                  <a:srgbClr val="0099FF"/>
                </a:solidFill>
              </a:rPr>
              <a:t>Utilizar colorantes vegetales no dejará el color  fácilmente.</a:t>
            </a:r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8217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8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157192"/>
            <a:ext cx="136815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 hay texto alternativo automático disponible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5597">
            <a:off x="131362" y="496095"/>
            <a:ext cx="2906050" cy="199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a imagen puede contener: 11 personas, personas sonriendo, personas de pie e interi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4070"/>
            <a:ext cx="426339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a imagen puede contener: una o varias personas e interi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339">
            <a:off x="6436750" y="520815"/>
            <a:ext cx="2389011" cy="17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E:\FOTOS\12239444_1524508741203760_2002925661079755641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1528"/>
            <a:ext cx="3409321" cy="181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FOTOS\14882114_1769474879969722_1230802765626884902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12457"/>
            <a:ext cx="4644008" cy="274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La imagen puede contener: 1 person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243" y="1873243"/>
            <a:ext cx="4849497" cy="313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5515688" y="5949280"/>
            <a:ext cx="3160768" cy="8770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3600" b="1" dirty="0" smtClean="0">
                <a:solidFill>
                  <a:srgbClr val="00B0F0"/>
                </a:solidFill>
              </a:rPr>
              <a:t>Muchas gracias</a:t>
            </a:r>
            <a:endParaRPr lang="es-PE" sz="3600" b="1" dirty="0">
              <a:solidFill>
                <a:srgbClr val="00B0F0"/>
              </a:solidFill>
            </a:endParaRPr>
          </a:p>
        </p:txBody>
      </p:sp>
      <p:pic>
        <p:nvPicPr>
          <p:cNvPr id="9220" name="Picture 4" descr="E:\FOTOS\12140886_1511701902484444_1462875437421860669_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" y="2976219"/>
            <a:ext cx="2148282" cy="182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FOTOS\10945561_10205901664291227_1520403656402513936_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289" y="2635262"/>
            <a:ext cx="2219259" cy="216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94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242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 hay texto alternativo automático disponible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5597">
            <a:off x="131362" y="496095"/>
            <a:ext cx="2906050" cy="199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a imagen puede contener: una o varias personas e interi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339">
            <a:off x="6596978" y="520814"/>
            <a:ext cx="2389011" cy="17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La imagen puede contener: 1 person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6238"/>
            <a:ext cx="4849497" cy="471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23528" y="91528"/>
            <a:ext cx="3160768" cy="8770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3600" b="1" dirty="0" smtClean="0">
                <a:solidFill>
                  <a:srgbClr val="FF0000"/>
                </a:solidFill>
              </a:rPr>
              <a:t>Antecedentes</a:t>
            </a:r>
            <a:endParaRPr lang="es-PE" sz="3600" b="1" dirty="0">
              <a:solidFill>
                <a:srgbClr val="FF0000"/>
              </a:solidFill>
            </a:endParaRPr>
          </a:p>
        </p:txBody>
      </p:sp>
      <p:pic>
        <p:nvPicPr>
          <p:cNvPr id="9220" name="Picture 4" descr="E:\FOTOS\12140886_1511701902484444_1462875437421860669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48" y="52312"/>
            <a:ext cx="3254959" cy="182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E:\FOTOS\10945561_10205901664291227_1520403656402513936_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639" y="4696113"/>
            <a:ext cx="2805361" cy="216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Win7\Pictures\pagina0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795" y="2146238"/>
            <a:ext cx="2905688" cy="322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38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7003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s-PE" b="1" dirty="0" smtClean="0">
                <a:solidFill>
                  <a:schemeClr val="tx2">
                    <a:lumMod val="50000"/>
                  </a:schemeClr>
                </a:solidFill>
              </a:rPr>
              <a:t>Materiales  y reactivos</a:t>
            </a:r>
            <a:endParaRPr lang="es-PE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148" name="Picture 4" descr="E:\planetazul2017\curso 2018\710_0227\IMG_55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09" b="22985"/>
          <a:stretch/>
        </p:blipFill>
        <p:spPr bwMode="auto">
          <a:xfrm rot="16200000">
            <a:off x="780869" y="767235"/>
            <a:ext cx="2712731" cy="352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6 Conector recto de flecha"/>
          <p:cNvCxnSpPr/>
          <p:nvPr/>
        </p:nvCxnSpPr>
        <p:spPr>
          <a:xfrm flipV="1">
            <a:off x="3604815" y="2426371"/>
            <a:ext cx="1687265" cy="896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3104969" y="3349109"/>
            <a:ext cx="1158876" cy="43204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Rectángulo"/>
          <p:cNvSpPr/>
          <p:nvPr/>
        </p:nvSpPr>
        <p:spPr>
          <a:xfrm>
            <a:off x="5324578" y="1556793"/>
            <a:ext cx="1367644" cy="10923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Bandeja de plástico</a:t>
            </a:r>
            <a:endParaRPr lang="es-PE" sz="2300" dirty="0"/>
          </a:p>
        </p:txBody>
      </p:sp>
      <p:sp>
        <p:nvSpPr>
          <p:cNvPr id="13" name="12 Rectángulo"/>
          <p:cNvSpPr/>
          <p:nvPr/>
        </p:nvSpPr>
        <p:spPr>
          <a:xfrm>
            <a:off x="4310384" y="2852313"/>
            <a:ext cx="1963391" cy="6849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Manguera de descarga</a:t>
            </a:r>
            <a:endParaRPr lang="es-PE" sz="2300" dirty="0"/>
          </a:p>
        </p:txBody>
      </p:sp>
      <p:pic>
        <p:nvPicPr>
          <p:cNvPr id="6149" name="Picture 5" descr="E:\planetazul2017\curso 2018\710_0227\IMG_55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4"/>
          <a:stretch/>
        </p:blipFill>
        <p:spPr bwMode="auto">
          <a:xfrm>
            <a:off x="1344162" y="3936686"/>
            <a:ext cx="1043590" cy="109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Rectángulo"/>
          <p:cNvSpPr/>
          <p:nvPr/>
        </p:nvSpPr>
        <p:spPr>
          <a:xfrm>
            <a:off x="2442501" y="4195754"/>
            <a:ext cx="970623" cy="4456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Arcilla</a:t>
            </a:r>
            <a:endParaRPr lang="es-PE" sz="2300" dirty="0"/>
          </a:p>
        </p:txBody>
      </p:sp>
      <p:pic>
        <p:nvPicPr>
          <p:cNvPr id="6150" name="Picture 6" descr="E:\planetazul2017\curso 2018\710_0227\IMG_55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5" t="14253" r="7931" b="19012"/>
          <a:stretch/>
        </p:blipFill>
        <p:spPr bwMode="auto">
          <a:xfrm>
            <a:off x="4486277" y="3683054"/>
            <a:ext cx="1310506" cy="110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19 Rectángulo"/>
          <p:cNvSpPr/>
          <p:nvPr/>
        </p:nvSpPr>
        <p:spPr>
          <a:xfrm>
            <a:off x="5806169" y="4046595"/>
            <a:ext cx="1723719" cy="74394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Cuarcita o arenilla</a:t>
            </a:r>
            <a:endParaRPr lang="es-PE" sz="2300" dirty="0"/>
          </a:p>
        </p:txBody>
      </p:sp>
      <p:pic>
        <p:nvPicPr>
          <p:cNvPr id="6152" name="Picture 8" descr="Imagen relacionada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6" r="29768" b="7889"/>
          <a:stretch/>
        </p:blipFill>
        <p:spPr bwMode="auto">
          <a:xfrm>
            <a:off x="625575" y="5185507"/>
            <a:ext cx="124038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22 Rectángulo"/>
          <p:cNvSpPr/>
          <p:nvPr/>
        </p:nvSpPr>
        <p:spPr>
          <a:xfrm>
            <a:off x="6099047" y="5536514"/>
            <a:ext cx="1882020" cy="7200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Tubos de extracción</a:t>
            </a:r>
            <a:endParaRPr lang="es-PE" sz="2300" dirty="0"/>
          </a:p>
        </p:txBody>
      </p:sp>
      <p:sp>
        <p:nvSpPr>
          <p:cNvPr id="24" name="23 Rectángulo"/>
          <p:cNvSpPr/>
          <p:nvPr/>
        </p:nvSpPr>
        <p:spPr>
          <a:xfrm>
            <a:off x="1902197" y="5536514"/>
            <a:ext cx="1523761" cy="4456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dirty="0" smtClean="0"/>
              <a:t>Colorantes</a:t>
            </a:r>
            <a:endParaRPr lang="es-PE" sz="2300" dirty="0"/>
          </a:p>
        </p:txBody>
      </p:sp>
      <p:pic>
        <p:nvPicPr>
          <p:cNvPr id="26" name="Picture 4" descr="E:\planetazul2017\curso 2018\710_0227\IMG_551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9" r="-675"/>
          <a:stretch/>
        </p:blipFill>
        <p:spPr bwMode="auto">
          <a:xfrm>
            <a:off x="4770938" y="4860137"/>
            <a:ext cx="1415360" cy="173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Imagen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r="4517" b="14935"/>
          <a:stretch>
            <a:fillRect/>
          </a:stretch>
        </p:blipFill>
        <p:spPr bwMode="auto">
          <a:xfrm>
            <a:off x="3901238" y="4964669"/>
            <a:ext cx="670762" cy="15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37234" y="944145"/>
            <a:ext cx="394878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Caja de forma rectangular de </a:t>
            </a:r>
            <a:r>
              <a:rPr kumimoji="0" lang="es-AR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Perspex</a:t>
            </a:r>
            <a:endParaRPr kumimoji="0" lang="es-PE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56" name="Picture 12" descr="Resultado de imagen para cubeta plastica transparent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" t="29995" r="50000" b="9633"/>
          <a:stretch/>
        </p:blipFill>
        <p:spPr bwMode="auto">
          <a:xfrm>
            <a:off x="6929948" y="1205759"/>
            <a:ext cx="1199879" cy="164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33 Rectángulo"/>
          <p:cNvSpPr/>
          <p:nvPr/>
        </p:nvSpPr>
        <p:spPr>
          <a:xfrm>
            <a:off x="6692663" y="2852936"/>
            <a:ext cx="2199817" cy="399329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300" b="1" dirty="0" smtClean="0"/>
              <a:t>Balde plástico</a:t>
            </a:r>
            <a:endParaRPr lang="es-PE" sz="2300" b="1" dirty="0"/>
          </a:p>
        </p:txBody>
      </p:sp>
    </p:spTree>
    <p:extLst>
      <p:ext uri="{BB962C8B-B14F-4D97-AF65-F5344CB8AC3E}">
        <p14:creationId xmlns:p14="http://schemas.microsoft.com/office/powerpoint/2010/main" val="185041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>
                <a:solidFill>
                  <a:schemeClr val="tx2">
                    <a:lumMod val="50000"/>
                  </a:schemeClr>
                </a:solidFill>
              </a:rPr>
              <a:t>Descripción del simulador</a:t>
            </a:r>
            <a:endParaRPr lang="es-PE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1520" y="2708920"/>
            <a:ext cx="835292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Caja de forma rectangular de </a:t>
            </a:r>
            <a:r>
              <a:rPr kumimoji="0" lang="es-AR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Perspex</a:t>
            </a: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con las siguientes características:</a:t>
            </a:r>
            <a:endParaRPr kumimoji="0" lang="es-PE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Grosor: 6 </a:t>
            </a:r>
            <a:r>
              <a:rPr kumimoji="0" lang="es-AR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mm.</a:t>
            </a: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s-PE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Dimensiones: largo 45 cm; alto 24.5 cm; ancho 6.5 cm.  </a:t>
            </a:r>
            <a:endParaRPr kumimoji="0" lang="es-PE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89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es-PE" sz="5300" b="1" dirty="0" smtClean="0">
                <a:solidFill>
                  <a:schemeClr val="tx2">
                    <a:lumMod val="50000"/>
                  </a:schemeClr>
                </a:solidFill>
              </a:rPr>
              <a:t>Descripción del simulador</a:t>
            </a:r>
            <a:endParaRPr lang="es-PE" sz="53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Imagen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4" y="1113447"/>
            <a:ext cx="576064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1187624" y="3921572"/>
            <a:ext cx="923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/>
              <a:t>Pozo 01</a:t>
            </a:r>
            <a:endParaRPr lang="es-PE" dirty="0"/>
          </a:p>
        </p:txBody>
      </p:sp>
      <p:sp>
        <p:nvSpPr>
          <p:cNvPr id="5" name="4 Rectángulo"/>
          <p:cNvSpPr/>
          <p:nvPr/>
        </p:nvSpPr>
        <p:spPr>
          <a:xfrm>
            <a:off x="4224863" y="3736906"/>
            <a:ext cx="923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b="1" dirty="0"/>
              <a:t>Pozo </a:t>
            </a:r>
            <a:r>
              <a:rPr lang="es-PE" b="1" dirty="0" smtClean="0"/>
              <a:t>02</a:t>
            </a:r>
            <a:endParaRPr lang="es-PE" dirty="0"/>
          </a:p>
        </p:txBody>
      </p:sp>
      <p:sp>
        <p:nvSpPr>
          <p:cNvPr id="6" name="Cuadro de texto 29"/>
          <p:cNvSpPr txBox="1">
            <a:spLocks noChangeArrowheads="1"/>
          </p:cNvSpPr>
          <p:nvPr/>
        </p:nvSpPr>
        <p:spPr bwMode="auto">
          <a:xfrm>
            <a:off x="2850258" y="4386650"/>
            <a:ext cx="15417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PE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Los pozos contienen 7 agujeros</a:t>
            </a:r>
            <a:endParaRPr kumimoji="0" lang="es-PE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7 Conector angular"/>
          <p:cNvCxnSpPr/>
          <p:nvPr/>
        </p:nvCxnSpPr>
        <p:spPr>
          <a:xfrm flipV="1">
            <a:off x="4189930" y="4722971"/>
            <a:ext cx="756084" cy="1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angular"/>
          <p:cNvCxnSpPr/>
          <p:nvPr/>
        </p:nvCxnSpPr>
        <p:spPr>
          <a:xfrm rot="10800000">
            <a:off x="1685229" y="4722970"/>
            <a:ext cx="1165029" cy="76200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2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7" b="16496"/>
          <a:stretch>
            <a:fillRect/>
          </a:stretch>
        </p:blipFill>
        <p:spPr bwMode="auto">
          <a:xfrm>
            <a:off x="6516216" y="1988840"/>
            <a:ext cx="2160240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14 Conector angular"/>
          <p:cNvCxnSpPr/>
          <p:nvPr/>
        </p:nvCxnSpPr>
        <p:spPr>
          <a:xfrm flipV="1">
            <a:off x="4047357" y="5013176"/>
            <a:ext cx="3476971" cy="144018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Rectángulo"/>
          <p:cNvSpPr/>
          <p:nvPr/>
        </p:nvSpPr>
        <p:spPr>
          <a:xfrm>
            <a:off x="1591513" y="1844824"/>
            <a:ext cx="36453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b="1" dirty="0" smtClean="0"/>
              <a:t>Cuarcita o arenilla</a:t>
            </a:r>
            <a:endParaRPr lang="es-PE" sz="3600" b="1" dirty="0"/>
          </a:p>
        </p:txBody>
      </p:sp>
      <p:sp>
        <p:nvSpPr>
          <p:cNvPr id="18" name="17 Rectángulo"/>
          <p:cNvSpPr/>
          <p:nvPr/>
        </p:nvSpPr>
        <p:spPr>
          <a:xfrm>
            <a:off x="603291" y="5865975"/>
            <a:ext cx="13851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b="1" dirty="0" smtClean="0"/>
              <a:t>Arcilla</a:t>
            </a:r>
            <a:endParaRPr lang="es-PE" sz="3600" b="1" dirty="0"/>
          </a:p>
        </p:txBody>
      </p:sp>
      <p:cxnSp>
        <p:nvCxnSpPr>
          <p:cNvPr id="19" name="18 Conector recto de flecha"/>
          <p:cNvCxnSpPr/>
          <p:nvPr/>
        </p:nvCxnSpPr>
        <p:spPr>
          <a:xfrm flipV="1">
            <a:off x="1649224" y="5445224"/>
            <a:ext cx="461601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>
            <a:off x="2850258" y="2276872"/>
            <a:ext cx="0" cy="10801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55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6598" y="476672"/>
            <a:ext cx="4445101" cy="1526208"/>
          </a:xfrm>
        </p:spPr>
        <p:txBody>
          <a:bodyPr>
            <a:noAutofit/>
          </a:bodyPr>
          <a:lstStyle/>
          <a:p>
            <a:r>
              <a:rPr lang="es-PE" sz="5300" b="1" dirty="0">
                <a:solidFill>
                  <a:schemeClr val="tx2">
                    <a:lumMod val="50000"/>
                  </a:schemeClr>
                </a:solidFill>
              </a:rPr>
              <a:t>Descripción del simulador</a:t>
            </a:r>
          </a:p>
        </p:txBody>
      </p:sp>
      <p:pic>
        <p:nvPicPr>
          <p:cNvPr id="3089" name="Imagen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55489"/>
            <a:ext cx="3600400" cy="190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Imagen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8"/>
          <a:stretch>
            <a:fillRect/>
          </a:stretch>
        </p:blipFill>
        <p:spPr bwMode="auto">
          <a:xfrm>
            <a:off x="3734768" y="2870993"/>
            <a:ext cx="1693862" cy="283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Imagen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4" b="6145"/>
          <a:stretch>
            <a:fillRect/>
          </a:stretch>
        </p:blipFill>
        <p:spPr bwMode="auto">
          <a:xfrm>
            <a:off x="567704" y="2808141"/>
            <a:ext cx="2179638" cy="303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 de texto 21"/>
          <p:cNvSpPr txBox="1">
            <a:spLocks noChangeArrowheads="1"/>
          </p:cNvSpPr>
          <p:nvPr/>
        </p:nvSpPr>
        <p:spPr bwMode="auto">
          <a:xfrm>
            <a:off x="2851398" y="4221088"/>
            <a:ext cx="1072530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Espacio dividido</a:t>
            </a:r>
            <a:endParaRPr kumimoji="0" lang="es-PE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Flecha derecha 24"/>
          <p:cNvSpPr>
            <a:spLocks noChangeArrowheads="1"/>
          </p:cNvSpPr>
          <p:nvPr/>
        </p:nvSpPr>
        <p:spPr bwMode="auto">
          <a:xfrm rot="10800000">
            <a:off x="5131767" y="4685506"/>
            <a:ext cx="823913" cy="158750"/>
          </a:xfrm>
          <a:prstGeom prst="rightArrow">
            <a:avLst>
              <a:gd name="adj1" fmla="val 50000"/>
              <a:gd name="adj2" fmla="val 12975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3098" name="Imagen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9"/>
          <a:stretch>
            <a:fillRect/>
          </a:stretch>
        </p:blipFill>
        <p:spPr bwMode="auto">
          <a:xfrm>
            <a:off x="6439866" y="2870993"/>
            <a:ext cx="1876549" cy="283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 de texto 23"/>
          <p:cNvSpPr txBox="1">
            <a:spLocks noChangeArrowheads="1"/>
          </p:cNvSpPr>
          <p:nvPr/>
        </p:nvSpPr>
        <p:spPr bwMode="auto">
          <a:xfrm>
            <a:off x="5474118" y="3861048"/>
            <a:ext cx="118611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Contiene agujeros</a:t>
            </a:r>
            <a:endParaRPr kumimoji="0" lang="es-PE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Flecha derecha 25"/>
          <p:cNvSpPr>
            <a:spLocks noChangeArrowheads="1"/>
          </p:cNvSpPr>
          <p:nvPr/>
        </p:nvSpPr>
        <p:spPr bwMode="auto">
          <a:xfrm>
            <a:off x="6054105" y="4685506"/>
            <a:ext cx="822325" cy="158750"/>
          </a:xfrm>
          <a:prstGeom prst="rightArrow">
            <a:avLst>
              <a:gd name="adj1" fmla="val 50000"/>
              <a:gd name="adj2" fmla="val 1295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2" name="Flecha derecha 30"/>
          <p:cNvSpPr>
            <a:spLocks noChangeArrowheads="1"/>
          </p:cNvSpPr>
          <p:nvPr/>
        </p:nvSpPr>
        <p:spPr bwMode="auto">
          <a:xfrm rot="8932194">
            <a:off x="2076347" y="5021937"/>
            <a:ext cx="865280" cy="210357"/>
          </a:xfrm>
          <a:prstGeom prst="rightArrow">
            <a:avLst>
              <a:gd name="adj1" fmla="val 50000"/>
              <a:gd name="adj2" fmla="val 130188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  <p:sp>
        <p:nvSpPr>
          <p:cNvPr id="24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66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Imagen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r="4517" b="14935"/>
          <a:stretch>
            <a:fillRect/>
          </a:stretch>
        </p:blipFill>
        <p:spPr bwMode="auto">
          <a:xfrm>
            <a:off x="1979712" y="3763453"/>
            <a:ext cx="1368152" cy="242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Imagen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1" b="10106"/>
          <a:stretch>
            <a:fillRect/>
          </a:stretch>
        </p:blipFill>
        <p:spPr bwMode="auto">
          <a:xfrm>
            <a:off x="4932040" y="3573016"/>
            <a:ext cx="203500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95536" y="1627783"/>
            <a:ext cx="8424936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7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Tubos de extracción</a:t>
            </a:r>
            <a:endParaRPr kumimoji="0" lang="es-PE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-Tubos de </a:t>
            </a:r>
            <a:r>
              <a:rPr kumimoji="0" lang="es-AR" sz="2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Perspex</a:t>
            </a:r>
            <a:r>
              <a:rPr kumimoji="0" lang="es-AR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 las siguientes características:</a:t>
            </a:r>
            <a:endParaRPr kumimoji="0" lang="es-PE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Grosor: 2 </a:t>
            </a:r>
            <a:r>
              <a:rPr kumimoji="0" lang="es-AR" sz="2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mm.</a:t>
            </a:r>
            <a:r>
              <a:rPr kumimoji="0" lang="es-AR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s-PE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sz="2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Dimensiones: Altura 14.5 cm, diámetro 2.5 cm, base curva con agujeros. </a:t>
            </a:r>
            <a:endParaRPr kumimoji="0" lang="es-AR" sz="2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s-PE" sz="4600" b="1" dirty="0" smtClean="0">
                <a:solidFill>
                  <a:schemeClr val="tx2">
                    <a:lumMod val="50000"/>
                  </a:schemeClr>
                </a:solidFill>
              </a:rPr>
              <a:t>Accesorios del simulador</a:t>
            </a:r>
            <a:endParaRPr lang="es-PE" sz="4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4600" b="1" dirty="0" smtClean="0">
                <a:solidFill>
                  <a:schemeClr val="tx2">
                    <a:lumMod val="50000"/>
                  </a:schemeClr>
                </a:solidFill>
              </a:rPr>
              <a:t>Accesorios del simulador</a:t>
            </a:r>
            <a:endParaRPr lang="es-PE" sz="4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100" name="Picture 4" descr="E:\planetazul2017\curso 2018\710_0227\IMG_55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9" r="-675"/>
          <a:stretch/>
        </p:blipFill>
        <p:spPr bwMode="auto">
          <a:xfrm>
            <a:off x="4355977" y="1631850"/>
            <a:ext cx="3456384" cy="424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899592" y="1998138"/>
            <a:ext cx="3024336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3000" b="1" dirty="0" smtClean="0">
                <a:solidFill>
                  <a:schemeClr val="tx2">
                    <a:lumMod val="50000"/>
                  </a:schemeClr>
                </a:solidFill>
              </a:rPr>
              <a:t>Tubos </a:t>
            </a:r>
            <a:r>
              <a:rPr lang="es-PE" sz="3000" b="1" dirty="0" err="1" smtClean="0">
                <a:solidFill>
                  <a:schemeClr val="tx2">
                    <a:lumMod val="50000"/>
                  </a:schemeClr>
                </a:solidFill>
              </a:rPr>
              <a:t>suctores</a:t>
            </a:r>
            <a:endParaRPr lang="es-PE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2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b="1" dirty="0" smtClean="0">
                <a:solidFill>
                  <a:schemeClr val="tx2">
                    <a:lumMod val="50000"/>
                  </a:schemeClr>
                </a:solidFill>
              </a:rPr>
              <a:t>Funcionamiento del simulador</a:t>
            </a:r>
            <a:endParaRPr lang="es-PE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Imagen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08274"/>
            <a:ext cx="8280920" cy="478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605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259</Words>
  <Application>Microsoft Office PowerPoint</Application>
  <PresentationFormat>Presentación en pantalla (4:3)</PresentationFormat>
  <Paragraphs>46</Paragraphs>
  <Slides>14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Tema de Office</vt:lpstr>
      <vt:lpstr>Uso del simulador del sistema de aguas subterráneas hacia el mar</vt:lpstr>
      <vt:lpstr>Presentación de PowerPoint</vt:lpstr>
      <vt:lpstr>Materiales  y reactivos</vt:lpstr>
      <vt:lpstr>Descripción del simulador</vt:lpstr>
      <vt:lpstr>Descripción del simulador</vt:lpstr>
      <vt:lpstr>Descripción del simulador</vt:lpstr>
      <vt:lpstr>Accesorios del simulador</vt:lpstr>
      <vt:lpstr>Accesorios del simulador</vt:lpstr>
      <vt:lpstr>Funcionamiento del simulador</vt:lpstr>
      <vt:lpstr>Presentación de PowerPoint</vt:lpstr>
      <vt:lpstr>Presentación de PowerPoint</vt:lpstr>
      <vt:lpstr>Uso y cuidado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Win7</dc:creator>
  <cp:lastModifiedBy>MED1</cp:lastModifiedBy>
  <cp:revision>17</cp:revision>
  <cp:lastPrinted>2018-02-28T13:16:48Z</cp:lastPrinted>
  <dcterms:created xsi:type="dcterms:W3CDTF">2018-02-27T03:28:29Z</dcterms:created>
  <dcterms:modified xsi:type="dcterms:W3CDTF">2018-02-28T14:17:43Z</dcterms:modified>
</cp:coreProperties>
</file>