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
  </p:notesMasterIdLst>
  <p:sldIdLst>
    <p:sldId id="272" r:id="rId2"/>
    <p:sldId id="301" r:id="rId3"/>
    <p:sldId id="311" r:id="rId4"/>
    <p:sldId id="312" r:id="rId5"/>
    <p:sldId id="314" r:id="rId6"/>
    <p:sldId id="315" r:id="rId7"/>
    <p:sldId id="316" r:id="rId8"/>
    <p:sldId id="318" r:id="rId9"/>
    <p:sldId id="319" r:id="rId10"/>
    <p:sldId id="320" r:id="rId11"/>
    <p:sldId id="321" r:id="rId12"/>
    <p:sldId id="269" r:id="rId13"/>
  </p:sldIdLst>
  <p:sldSz cx="12192000" cy="6858000"/>
  <p:notesSz cx="7104063" cy="10234613"/>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45B"/>
    <a:srgbClr val="FFCC00"/>
    <a:srgbClr val="E6493E"/>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29" autoAdjust="0"/>
    <p:restoredTop sz="94660"/>
  </p:normalViewPr>
  <p:slideViewPr>
    <p:cSldViewPr snapToGrid="0">
      <p:cViewPr varScale="1">
        <p:scale>
          <a:sx n="113" d="100"/>
          <a:sy n="113" d="100"/>
        </p:scale>
        <p:origin x="73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8.png"/></Relationships>
</file>

<file path=ppt/diagrams/_rels/data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image" Target="../media/image9.png"/><Relationship Id="rId5" Type="http://schemas.openxmlformats.org/officeDocument/2006/relationships/image" Target="../media/image13.jpg"/><Relationship Id="rId4" Type="http://schemas.openxmlformats.org/officeDocument/2006/relationships/image" Target="../media/image12.jpg"/></Relationships>
</file>

<file path=ppt/diagrams/_rels/data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_rels/data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_rels/data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_rels/drawing1.xml.rels><?xml version="1.0" encoding="UTF-8" standalone="yes"?>
<Relationships xmlns="http://schemas.openxmlformats.org/package/2006/relationships"><Relationship Id="rId1" Type="http://schemas.openxmlformats.org/officeDocument/2006/relationships/image" Target="../media/image8.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image" Target="../media/image9.png"/><Relationship Id="rId5" Type="http://schemas.openxmlformats.org/officeDocument/2006/relationships/image" Target="../media/image13.jpg"/><Relationship Id="rId4" Type="http://schemas.openxmlformats.org/officeDocument/2006/relationships/image" Target="../media/image12.jpg"/></Relationships>
</file>

<file path=ppt/diagrams/_rels/drawing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_rels/drawing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_rels/drawing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312395-3FC0-4393-9316-81A70BB06447}" type="doc">
      <dgm:prSet loTypeId="urn:microsoft.com/office/officeart/2005/8/layout/vList3" loCatId="list" qsTypeId="urn:microsoft.com/office/officeart/2005/8/quickstyle/simple1" qsCatId="simple" csTypeId="urn:microsoft.com/office/officeart/2005/8/colors/accent1_2" csCatId="accent1" phldr="1"/>
      <dgm:spPr/>
    </dgm:pt>
    <dgm:pt modelId="{19701ECF-7F56-42B8-BA9A-19B143334993}">
      <dgm:prSet phldrT="[Texto]" custT="1"/>
      <dgm:spPr>
        <a:solidFill>
          <a:schemeClr val="accent1">
            <a:lumMod val="20000"/>
            <a:lumOff val="80000"/>
          </a:schemeClr>
        </a:solidFill>
      </dgm:spPr>
      <dgm:t>
        <a:bodyPr/>
        <a:lstStyle/>
        <a:p>
          <a:pPr algn="just"/>
          <a:r>
            <a:rPr lang="es-PE" sz="2400" b="0" dirty="0" smtClean="0">
              <a:solidFill>
                <a:schemeClr val="tx1"/>
              </a:solidFill>
            </a:rPr>
            <a:t>Es responsabilidad del profesor y el auxiliar de educación, registrar - personal y obligatoriamente - la hora real de ingreso y salida  a su centro de trabajo a través del sistema de control de asistencia implementado.</a:t>
          </a:r>
          <a:endParaRPr lang="es-PE" sz="2400" b="0" dirty="0">
            <a:solidFill>
              <a:schemeClr val="tx2">
                <a:lumMod val="50000"/>
              </a:schemeClr>
            </a:solidFill>
            <a:latin typeface="+mj-lt"/>
          </a:endParaRPr>
        </a:p>
      </dgm:t>
    </dgm:pt>
    <dgm:pt modelId="{15EF1BC5-1575-4AFC-A875-E9281DDD51AA}" type="parTrans" cxnId="{5C3E4D59-45BD-4453-8D81-1364F54303A9}">
      <dgm:prSet/>
      <dgm:spPr/>
      <dgm:t>
        <a:bodyPr/>
        <a:lstStyle/>
        <a:p>
          <a:endParaRPr lang="es-PE"/>
        </a:p>
      </dgm:t>
    </dgm:pt>
    <dgm:pt modelId="{5D581DC6-CF4C-41C5-8D57-3939408506AF}" type="sibTrans" cxnId="{5C3E4D59-45BD-4453-8D81-1364F54303A9}">
      <dgm:prSet/>
      <dgm:spPr/>
      <dgm:t>
        <a:bodyPr/>
        <a:lstStyle/>
        <a:p>
          <a:endParaRPr lang="es-PE"/>
        </a:p>
      </dgm:t>
    </dgm:pt>
    <dgm:pt modelId="{E39FD4A7-3D6F-4ACA-8750-EAB889BFB97D}" type="pres">
      <dgm:prSet presAssocID="{81312395-3FC0-4393-9316-81A70BB06447}" presName="linearFlow" presStyleCnt="0">
        <dgm:presLayoutVars>
          <dgm:dir/>
          <dgm:resizeHandles val="exact"/>
        </dgm:presLayoutVars>
      </dgm:prSet>
      <dgm:spPr/>
    </dgm:pt>
    <dgm:pt modelId="{3FFDC9FA-7516-459A-B608-66721C70D250}" type="pres">
      <dgm:prSet presAssocID="{19701ECF-7F56-42B8-BA9A-19B143334993}" presName="composite" presStyleCnt="0"/>
      <dgm:spPr/>
    </dgm:pt>
    <dgm:pt modelId="{7755B823-D1F8-4903-9C50-ADBBEAF1939C}" type="pres">
      <dgm:prSet presAssocID="{19701ECF-7F56-42B8-BA9A-19B143334993}" presName="imgShp" presStyleLbl="fgImgPlace1" presStyleIdx="0" presStyleCnt="1" custScaleX="70134" custScaleY="63988" custLinFactNeighborX="-10210"/>
      <dgm:spPr>
        <a:blipFill>
          <a:blip xmlns:r="http://schemas.openxmlformats.org/officeDocument/2006/relationships" r:embed="rId1"/>
          <a:srcRect/>
          <a:stretch>
            <a:fillRect/>
          </a:stretch>
        </a:blipFill>
      </dgm:spPr>
    </dgm:pt>
    <dgm:pt modelId="{B0E195E2-ADBA-455E-BAA5-211E28BC5C42}" type="pres">
      <dgm:prSet presAssocID="{19701ECF-7F56-42B8-BA9A-19B143334993}" presName="txShp" presStyleLbl="node1" presStyleIdx="0" presStyleCnt="1">
        <dgm:presLayoutVars>
          <dgm:bulletEnabled val="1"/>
        </dgm:presLayoutVars>
      </dgm:prSet>
      <dgm:spPr/>
      <dgm:t>
        <a:bodyPr/>
        <a:lstStyle/>
        <a:p>
          <a:endParaRPr lang="es-PE"/>
        </a:p>
      </dgm:t>
    </dgm:pt>
  </dgm:ptLst>
  <dgm:cxnLst>
    <dgm:cxn modelId="{3B0ED890-5BAE-4C1A-8B0C-3497578DFB25}" type="presOf" srcId="{19701ECF-7F56-42B8-BA9A-19B143334993}" destId="{B0E195E2-ADBA-455E-BAA5-211E28BC5C42}" srcOrd="0" destOrd="0" presId="urn:microsoft.com/office/officeart/2005/8/layout/vList3"/>
    <dgm:cxn modelId="{5C3E4D59-45BD-4453-8D81-1364F54303A9}" srcId="{81312395-3FC0-4393-9316-81A70BB06447}" destId="{19701ECF-7F56-42B8-BA9A-19B143334993}" srcOrd="0" destOrd="0" parTransId="{15EF1BC5-1575-4AFC-A875-E9281DDD51AA}" sibTransId="{5D581DC6-CF4C-41C5-8D57-3939408506AF}"/>
    <dgm:cxn modelId="{B38A206C-156C-4F11-87D4-F0601370E280}" type="presOf" srcId="{81312395-3FC0-4393-9316-81A70BB06447}" destId="{E39FD4A7-3D6F-4ACA-8750-EAB889BFB97D}" srcOrd="0" destOrd="0" presId="urn:microsoft.com/office/officeart/2005/8/layout/vList3"/>
    <dgm:cxn modelId="{662728C8-23DF-43BD-BF00-8B2B2124049B}" type="presParOf" srcId="{E39FD4A7-3D6F-4ACA-8750-EAB889BFB97D}" destId="{3FFDC9FA-7516-459A-B608-66721C70D250}" srcOrd="0" destOrd="0" presId="urn:microsoft.com/office/officeart/2005/8/layout/vList3"/>
    <dgm:cxn modelId="{879ACF05-6662-443D-A0E3-22D27E75CE34}" type="presParOf" srcId="{3FFDC9FA-7516-459A-B608-66721C70D250}" destId="{7755B823-D1F8-4903-9C50-ADBBEAF1939C}" srcOrd="0" destOrd="0" presId="urn:microsoft.com/office/officeart/2005/8/layout/vList3"/>
    <dgm:cxn modelId="{09125033-E3A1-453C-A958-75F9643339F9}" type="presParOf" srcId="{3FFDC9FA-7516-459A-B608-66721C70D250}" destId="{B0E195E2-ADBA-455E-BAA5-211E28BC5C4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312395-3FC0-4393-9316-81A70BB06447}" type="doc">
      <dgm:prSet loTypeId="urn:microsoft.com/office/officeart/2005/8/layout/vList3" loCatId="list" qsTypeId="urn:microsoft.com/office/officeart/2005/8/quickstyle/simple1" qsCatId="simple" csTypeId="urn:microsoft.com/office/officeart/2005/8/colors/accent1_2" csCatId="accent1" phldr="1"/>
      <dgm:spPr/>
    </dgm:pt>
    <dgm:pt modelId="{B088B68A-D2E2-4B6A-A473-A14A6EA81940}">
      <dgm:prSet phldrT="[Texto]" custT="1"/>
      <dgm:spPr>
        <a:solidFill>
          <a:schemeClr val="accent1">
            <a:lumMod val="20000"/>
            <a:lumOff val="80000"/>
          </a:schemeClr>
        </a:solidFill>
      </dgm:spPr>
      <dgm:t>
        <a:bodyPr/>
        <a:lstStyle/>
        <a:p>
          <a:pPr algn="just"/>
          <a:r>
            <a:rPr lang="es-PE" sz="2300" dirty="0" smtClean="0">
              <a:solidFill>
                <a:schemeClr val="tx1"/>
              </a:solidFill>
            </a:rPr>
            <a:t>Implementar y oficializar el sistema de control de asistencia.</a:t>
          </a:r>
          <a:endParaRPr lang="es-PE" sz="2300" b="1" dirty="0">
            <a:solidFill>
              <a:schemeClr val="tx1"/>
            </a:solidFill>
            <a:latin typeface="+mj-lt"/>
          </a:endParaRPr>
        </a:p>
      </dgm:t>
    </dgm:pt>
    <dgm:pt modelId="{9E67B617-DE31-4FD5-B56F-250955C1863C}" type="parTrans" cxnId="{B38833F9-CDE3-41E6-85BF-C7D59CEBA7F1}">
      <dgm:prSet/>
      <dgm:spPr/>
      <dgm:t>
        <a:bodyPr/>
        <a:lstStyle/>
        <a:p>
          <a:endParaRPr lang="es-PE"/>
        </a:p>
      </dgm:t>
    </dgm:pt>
    <dgm:pt modelId="{1919D87F-991B-41E8-81BB-2B840B9D3BDD}" type="sibTrans" cxnId="{B38833F9-CDE3-41E6-85BF-C7D59CEBA7F1}">
      <dgm:prSet/>
      <dgm:spPr/>
      <dgm:t>
        <a:bodyPr/>
        <a:lstStyle/>
        <a:p>
          <a:endParaRPr lang="es-PE"/>
        </a:p>
      </dgm:t>
    </dgm:pt>
    <dgm:pt modelId="{971489B9-D11E-4A8E-A786-74985DAA2CFB}">
      <dgm:prSet phldrT="[Texto]" custT="1"/>
      <dgm:spPr>
        <a:solidFill>
          <a:schemeClr val="accent1">
            <a:lumMod val="20000"/>
            <a:lumOff val="80000"/>
          </a:schemeClr>
        </a:solidFill>
      </dgm:spPr>
      <dgm:t>
        <a:bodyPr/>
        <a:lstStyle/>
        <a:p>
          <a:pPr algn="just"/>
          <a:r>
            <a:rPr lang="es-PE" sz="2300" dirty="0" smtClean="0">
              <a:solidFill>
                <a:schemeClr val="tx1"/>
              </a:solidFill>
            </a:rPr>
            <a:t>Remitir mensualmente a la UGEL dentro de los tres (3) primeros días hábiles del mes inmediato próximo, El reporte de asistencia en los Anexos Nº03 y Nº04.</a:t>
          </a:r>
          <a:endParaRPr lang="es-PE" sz="2300" b="1" dirty="0">
            <a:solidFill>
              <a:schemeClr val="tx1"/>
            </a:solidFill>
            <a:latin typeface="+mj-lt"/>
          </a:endParaRPr>
        </a:p>
      </dgm:t>
    </dgm:pt>
    <dgm:pt modelId="{2EC2477B-7184-4EA4-92F7-5B0A159F4234}" type="parTrans" cxnId="{16CC6AC4-D372-40D0-AC0D-74AF8A60C152}">
      <dgm:prSet/>
      <dgm:spPr/>
      <dgm:t>
        <a:bodyPr/>
        <a:lstStyle/>
        <a:p>
          <a:endParaRPr lang="es-PE"/>
        </a:p>
      </dgm:t>
    </dgm:pt>
    <dgm:pt modelId="{CEB42512-7494-4E22-A9CB-85E1953C9CAE}" type="sibTrans" cxnId="{16CC6AC4-D372-40D0-AC0D-74AF8A60C152}">
      <dgm:prSet/>
      <dgm:spPr/>
      <dgm:t>
        <a:bodyPr/>
        <a:lstStyle/>
        <a:p>
          <a:endParaRPr lang="es-PE"/>
        </a:p>
      </dgm:t>
    </dgm:pt>
    <dgm:pt modelId="{432A1E69-A812-4FE3-89D2-363FD11FF7E5}">
      <dgm:prSet custT="1"/>
      <dgm:spPr>
        <a:solidFill>
          <a:schemeClr val="accent1">
            <a:lumMod val="20000"/>
            <a:lumOff val="80000"/>
          </a:schemeClr>
        </a:solidFill>
      </dgm:spPr>
      <dgm:t>
        <a:bodyPr/>
        <a:lstStyle/>
        <a:p>
          <a:pPr algn="just"/>
          <a:r>
            <a:rPr lang="es-PE" sz="2300" dirty="0" smtClean="0">
              <a:solidFill>
                <a:schemeClr val="tx1"/>
              </a:solidFill>
            </a:rPr>
            <a:t>Ejercer el control de asistencia en la IE.</a:t>
          </a:r>
          <a:endParaRPr lang="es-PE" sz="2300" b="1" dirty="0">
            <a:solidFill>
              <a:schemeClr val="tx1"/>
            </a:solidFill>
            <a:latin typeface="+mj-lt"/>
          </a:endParaRPr>
        </a:p>
      </dgm:t>
    </dgm:pt>
    <dgm:pt modelId="{A2D6EB5D-B015-4CD2-B95B-2A66936D419E}" type="parTrans" cxnId="{4577E8D4-5BED-4BC5-B5B4-E98C5F963D30}">
      <dgm:prSet/>
      <dgm:spPr/>
      <dgm:t>
        <a:bodyPr/>
        <a:lstStyle/>
        <a:p>
          <a:endParaRPr lang="es-PE"/>
        </a:p>
      </dgm:t>
    </dgm:pt>
    <dgm:pt modelId="{6D95108F-EA0B-4049-9ABA-2B3EF6651069}" type="sibTrans" cxnId="{4577E8D4-5BED-4BC5-B5B4-E98C5F963D30}">
      <dgm:prSet/>
      <dgm:spPr/>
      <dgm:t>
        <a:bodyPr/>
        <a:lstStyle/>
        <a:p>
          <a:endParaRPr lang="es-PE"/>
        </a:p>
      </dgm:t>
    </dgm:pt>
    <dgm:pt modelId="{80EBF998-4B4A-4B45-8931-5BC4BB81F0C6}">
      <dgm:prSet custT="1"/>
      <dgm:spPr>
        <a:solidFill>
          <a:schemeClr val="accent1">
            <a:lumMod val="20000"/>
            <a:lumOff val="80000"/>
          </a:schemeClr>
        </a:solidFill>
      </dgm:spPr>
      <dgm:t>
        <a:bodyPr/>
        <a:lstStyle/>
        <a:p>
          <a:pPr algn="just"/>
          <a:r>
            <a:rPr lang="es-PE" sz="2300" dirty="0" smtClean="0">
              <a:solidFill>
                <a:schemeClr val="tx1"/>
              </a:solidFill>
            </a:rPr>
            <a:t>Por la inasistencia de cinco (5) días laborables consecutivos o no, incluir el sábado y domingo; y la tercera tardanza al mes considerar como inasistencia injustificada.</a:t>
          </a:r>
          <a:endParaRPr lang="es-PE" sz="2300" dirty="0">
            <a:solidFill>
              <a:schemeClr val="tx1"/>
            </a:solidFill>
          </a:endParaRPr>
        </a:p>
      </dgm:t>
    </dgm:pt>
    <dgm:pt modelId="{B8ADF55C-13FF-463F-BF55-1F998EB3BCF7}" type="parTrans" cxnId="{607E059B-0283-412E-A3A8-B6060872431C}">
      <dgm:prSet/>
      <dgm:spPr/>
      <dgm:t>
        <a:bodyPr/>
        <a:lstStyle/>
        <a:p>
          <a:endParaRPr lang="es-PE"/>
        </a:p>
      </dgm:t>
    </dgm:pt>
    <dgm:pt modelId="{8FC60E05-A932-4D6C-8027-AC9E26D58FC5}" type="sibTrans" cxnId="{607E059B-0283-412E-A3A8-B6060872431C}">
      <dgm:prSet/>
      <dgm:spPr/>
      <dgm:t>
        <a:bodyPr/>
        <a:lstStyle/>
        <a:p>
          <a:endParaRPr lang="es-PE"/>
        </a:p>
      </dgm:t>
    </dgm:pt>
    <dgm:pt modelId="{51435C74-B28D-40A3-AC81-E4B4EC65E42E}">
      <dgm:prSet custT="1"/>
      <dgm:spPr>
        <a:solidFill>
          <a:schemeClr val="accent1">
            <a:lumMod val="20000"/>
            <a:lumOff val="80000"/>
          </a:schemeClr>
        </a:solidFill>
      </dgm:spPr>
      <dgm:t>
        <a:bodyPr/>
        <a:lstStyle/>
        <a:p>
          <a:pPr algn="just"/>
          <a:r>
            <a:rPr lang="es-PE" sz="2200" dirty="0" smtClean="0">
              <a:solidFill>
                <a:schemeClr val="tx1"/>
              </a:solidFill>
            </a:rPr>
            <a:t>Informar a la UGEL en un plazo no mayor de 24 horas, la relación del personal que haya incurrido en interrupción del servicio educativo por huelga.</a:t>
          </a:r>
          <a:endParaRPr lang="es-PE" sz="1300" dirty="0" smtClean="0"/>
        </a:p>
      </dgm:t>
    </dgm:pt>
    <dgm:pt modelId="{E248CED9-992C-4218-A19A-8ADBAFA0B7FD}" type="parTrans" cxnId="{4278A581-F441-4701-809E-A8B534198BBE}">
      <dgm:prSet/>
      <dgm:spPr/>
      <dgm:t>
        <a:bodyPr/>
        <a:lstStyle/>
        <a:p>
          <a:endParaRPr lang="es-PE"/>
        </a:p>
      </dgm:t>
    </dgm:pt>
    <dgm:pt modelId="{F57EA4FA-12AE-447B-AC25-CC3A6E6403F6}" type="sibTrans" cxnId="{4278A581-F441-4701-809E-A8B534198BBE}">
      <dgm:prSet/>
      <dgm:spPr/>
      <dgm:t>
        <a:bodyPr/>
        <a:lstStyle/>
        <a:p>
          <a:endParaRPr lang="es-PE"/>
        </a:p>
      </dgm:t>
    </dgm:pt>
    <dgm:pt modelId="{E39FD4A7-3D6F-4ACA-8750-EAB889BFB97D}" type="pres">
      <dgm:prSet presAssocID="{81312395-3FC0-4393-9316-81A70BB06447}" presName="linearFlow" presStyleCnt="0">
        <dgm:presLayoutVars>
          <dgm:dir/>
          <dgm:resizeHandles val="exact"/>
        </dgm:presLayoutVars>
      </dgm:prSet>
      <dgm:spPr/>
    </dgm:pt>
    <dgm:pt modelId="{EF3EACCC-B293-4599-959A-BDFFC82AAD13}" type="pres">
      <dgm:prSet presAssocID="{B088B68A-D2E2-4B6A-A473-A14A6EA81940}" presName="composite" presStyleCnt="0"/>
      <dgm:spPr/>
    </dgm:pt>
    <dgm:pt modelId="{39CF6C30-1D3A-43C7-9306-D11FAEF92AC9}" type="pres">
      <dgm:prSet presAssocID="{B088B68A-D2E2-4B6A-A473-A14A6EA81940}" presName="imgShp" presStyleLbl="fgImgPlace1" presStyleIdx="0" presStyleCnt="5"/>
      <dgm:spPr>
        <a:blipFill rotWithShape="1">
          <a:blip xmlns:r="http://schemas.openxmlformats.org/officeDocument/2006/relationships" r:embed="rId1"/>
          <a:stretch>
            <a:fillRect/>
          </a:stretch>
        </a:blipFill>
      </dgm:spPr>
      <dgm:t>
        <a:bodyPr/>
        <a:lstStyle/>
        <a:p>
          <a:endParaRPr lang="es-PE"/>
        </a:p>
      </dgm:t>
    </dgm:pt>
    <dgm:pt modelId="{D0C2F841-181B-4BB3-BF66-159CECE560AF}" type="pres">
      <dgm:prSet presAssocID="{B088B68A-D2E2-4B6A-A473-A14A6EA81940}" presName="txShp" presStyleLbl="node1" presStyleIdx="0" presStyleCnt="5" custScaleY="136097">
        <dgm:presLayoutVars>
          <dgm:bulletEnabled val="1"/>
        </dgm:presLayoutVars>
      </dgm:prSet>
      <dgm:spPr/>
      <dgm:t>
        <a:bodyPr/>
        <a:lstStyle/>
        <a:p>
          <a:endParaRPr lang="es-PE"/>
        </a:p>
      </dgm:t>
    </dgm:pt>
    <dgm:pt modelId="{A3F5ECB3-9577-41B5-9F9D-8CD40E3099CF}" type="pres">
      <dgm:prSet presAssocID="{1919D87F-991B-41E8-81BB-2B840B9D3BDD}" presName="spacing" presStyleCnt="0"/>
      <dgm:spPr/>
    </dgm:pt>
    <dgm:pt modelId="{649DA703-D45A-4E48-B4A2-0E182B789A55}" type="pres">
      <dgm:prSet presAssocID="{432A1E69-A812-4FE3-89D2-363FD11FF7E5}" presName="composite" presStyleCnt="0"/>
      <dgm:spPr/>
    </dgm:pt>
    <dgm:pt modelId="{21F5F77D-7171-445E-BC07-F2A1C99AEB75}" type="pres">
      <dgm:prSet presAssocID="{432A1E69-A812-4FE3-89D2-363FD11FF7E5}" presName="imgShp" presStyleLbl="fgImgPlace1" presStyleIdx="1" presStyleCnt="5" custLinFactNeighborX="-189" custLinFactNeighborY="3911"/>
      <dgm:spPr>
        <a:blipFill>
          <a:blip xmlns:r="http://schemas.openxmlformats.org/officeDocument/2006/relationships" r:embed="rId2"/>
          <a:srcRect/>
          <a:stretch>
            <a:fillRect/>
          </a:stretch>
        </a:blipFill>
      </dgm:spPr>
    </dgm:pt>
    <dgm:pt modelId="{84D2F6ED-BE2C-4F60-A0C2-43B7BA16BA63}" type="pres">
      <dgm:prSet presAssocID="{432A1E69-A812-4FE3-89D2-363FD11FF7E5}" presName="txShp" presStyleLbl="node1" presStyleIdx="1" presStyleCnt="5" custScaleY="94231" custLinFactNeighborX="-21" custLinFactNeighborY="3911">
        <dgm:presLayoutVars>
          <dgm:bulletEnabled val="1"/>
        </dgm:presLayoutVars>
      </dgm:prSet>
      <dgm:spPr/>
      <dgm:t>
        <a:bodyPr/>
        <a:lstStyle/>
        <a:p>
          <a:endParaRPr lang="es-PE"/>
        </a:p>
      </dgm:t>
    </dgm:pt>
    <dgm:pt modelId="{FC54278A-221D-4486-B243-A709BCC6B741}" type="pres">
      <dgm:prSet presAssocID="{6D95108F-EA0B-4049-9ABA-2B3EF6651069}" presName="spacing" presStyleCnt="0"/>
      <dgm:spPr/>
    </dgm:pt>
    <dgm:pt modelId="{316CC875-F83F-4BFD-BDA1-F7BD687FF079}" type="pres">
      <dgm:prSet presAssocID="{80EBF998-4B4A-4B45-8931-5BC4BB81F0C6}" presName="composite" presStyleCnt="0"/>
      <dgm:spPr/>
    </dgm:pt>
    <dgm:pt modelId="{72C48BDC-686A-4CCE-94DE-C2F1EFB3918F}" type="pres">
      <dgm:prSet presAssocID="{80EBF998-4B4A-4B45-8931-5BC4BB81F0C6}" presName="imgShp"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dgm:spPr>
    </dgm:pt>
    <dgm:pt modelId="{BC248D49-2885-446D-AA6B-5FFB2E3C2824}" type="pres">
      <dgm:prSet presAssocID="{80EBF998-4B4A-4B45-8931-5BC4BB81F0C6}" presName="txShp" presStyleLbl="node1" presStyleIdx="2" presStyleCnt="5" custScaleY="174936">
        <dgm:presLayoutVars>
          <dgm:bulletEnabled val="1"/>
        </dgm:presLayoutVars>
      </dgm:prSet>
      <dgm:spPr/>
      <dgm:t>
        <a:bodyPr/>
        <a:lstStyle/>
        <a:p>
          <a:endParaRPr lang="es-PE"/>
        </a:p>
      </dgm:t>
    </dgm:pt>
    <dgm:pt modelId="{C279E810-2B8E-4A8D-B852-2156A4D14815}" type="pres">
      <dgm:prSet presAssocID="{8FC60E05-A932-4D6C-8027-AC9E26D58FC5}" presName="spacing" presStyleCnt="0"/>
      <dgm:spPr/>
    </dgm:pt>
    <dgm:pt modelId="{7AC64C2A-0185-41EF-A96F-8E00C7DBAC40}" type="pres">
      <dgm:prSet presAssocID="{971489B9-D11E-4A8E-A786-74985DAA2CFB}" presName="composite" presStyleCnt="0"/>
      <dgm:spPr/>
    </dgm:pt>
    <dgm:pt modelId="{EEBED489-E984-4286-8130-6F900D834621}" type="pres">
      <dgm:prSet presAssocID="{971489B9-D11E-4A8E-A786-74985DAA2CFB}" presName="imgShp" presStyleLbl="fgImgPlace1" presStyleIdx="3" presStyleCnt="5" custLinFactNeighborX="11087" custLinFactNeighborY="-350"/>
      <dgm:spPr>
        <a:blipFill dpi="0" rotWithShape="1">
          <a:blip xmlns:r="http://schemas.openxmlformats.org/officeDocument/2006/relationships" r:embed="rId4"/>
          <a:srcRect/>
          <a:stretch>
            <a:fillRect l="-14885" t="-16000" r="-14885" b="-16000"/>
          </a:stretch>
        </a:blipFill>
      </dgm:spPr>
    </dgm:pt>
    <dgm:pt modelId="{82FC47F2-DCA4-43D3-B232-27C531632C7C}" type="pres">
      <dgm:prSet presAssocID="{971489B9-D11E-4A8E-A786-74985DAA2CFB}" presName="txShp" presStyleLbl="node1" presStyleIdx="3" presStyleCnt="5" custScaleX="99526" custScaleY="159292">
        <dgm:presLayoutVars>
          <dgm:bulletEnabled val="1"/>
        </dgm:presLayoutVars>
      </dgm:prSet>
      <dgm:spPr/>
      <dgm:t>
        <a:bodyPr/>
        <a:lstStyle/>
        <a:p>
          <a:endParaRPr lang="es-PE"/>
        </a:p>
      </dgm:t>
    </dgm:pt>
    <dgm:pt modelId="{2DC5FE95-F329-4244-98CF-2A8E9972BF18}" type="pres">
      <dgm:prSet presAssocID="{CEB42512-7494-4E22-A9CB-85E1953C9CAE}" presName="spacing" presStyleCnt="0"/>
      <dgm:spPr/>
    </dgm:pt>
    <dgm:pt modelId="{92121BA9-CD57-4B16-8C38-D9F9B2F2276C}" type="pres">
      <dgm:prSet presAssocID="{51435C74-B28D-40A3-AC81-E4B4EC65E42E}" presName="composite" presStyleCnt="0"/>
      <dgm:spPr/>
    </dgm:pt>
    <dgm:pt modelId="{82A6AAC7-F6E9-4513-8431-BF5FBBB6E6F3}" type="pres">
      <dgm:prSet presAssocID="{51435C74-B28D-40A3-AC81-E4B4EC65E42E}" presName="imgShp" presStyleLbl="fgImgPlace1" presStyleIdx="4" presStyleCnt="5" custScaleX="84226" custScaleY="120669"/>
      <dgm:spPr>
        <a:blipFill>
          <a:blip xmlns:r="http://schemas.openxmlformats.org/officeDocument/2006/relationships" r:embed="rId5"/>
          <a:srcRect/>
          <a:stretch>
            <a:fillRect l="-44000" r="-44000"/>
          </a:stretch>
        </a:blipFill>
      </dgm:spPr>
    </dgm:pt>
    <dgm:pt modelId="{28FBBA7C-C605-4DDA-8671-60218A62FBCE}" type="pres">
      <dgm:prSet presAssocID="{51435C74-B28D-40A3-AC81-E4B4EC65E42E}" presName="txShp" presStyleLbl="node1" presStyleIdx="4" presStyleCnt="5" custScaleY="146977">
        <dgm:presLayoutVars>
          <dgm:bulletEnabled val="1"/>
        </dgm:presLayoutVars>
      </dgm:prSet>
      <dgm:spPr/>
      <dgm:t>
        <a:bodyPr/>
        <a:lstStyle/>
        <a:p>
          <a:endParaRPr lang="es-PE"/>
        </a:p>
      </dgm:t>
    </dgm:pt>
  </dgm:ptLst>
  <dgm:cxnLst>
    <dgm:cxn modelId="{6E1693BA-9836-4C8B-BDC4-647AF5DDC5C6}" type="presOf" srcId="{971489B9-D11E-4A8E-A786-74985DAA2CFB}" destId="{82FC47F2-DCA4-43D3-B232-27C531632C7C}" srcOrd="0" destOrd="0" presId="urn:microsoft.com/office/officeart/2005/8/layout/vList3"/>
    <dgm:cxn modelId="{4278A581-F441-4701-809E-A8B534198BBE}" srcId="{81312395-3FC0-4393-9316-81A70BB06447}" destId="{51435C74-B28D-40A3-AC81-E4B4EC65E42E}" srcOrd="4" destOrd="0" parTransId="{E248CED9-992C-4218-A19A-8ADBAFA0B7FD}" sibTransId="{F57EA4FA-12AE-447B-AC25-CC3A6E6403F6}"/>
    <dgm:cxn modelId="{79F4781B-4A5D-4393-96A0-7FD0749A24F7}" type="presOf" srcId="{80EBF998-4B4A-4B45-8931-5BC4BB81F0C6}" destId="{BC248D49-2885-446D-AA6B-5FFB2E3C2824}" srcOrd="0" destOrd="0" presId="urn:microsoft.com/office/officeart/2005/8/layout/vList3"/>
    <dgm:cxn modelId="{607E059B-0283-412E-A3A8-B6060872431C}" srcId="{81312395-3FC0-4393-9316-81A70BB06447}" destId="{80EBF998-4B4A-4B45-8931-5BC4BB81F0C6}" srcOrd="2" destOrd="0" parTransId="{B8ADF55C-13FF-463F-BF55-1F998EB3BCF7}" sibTransId="{8FC60E05-A932-4D6C-8027-AC9E26D58FC5}"/>
    <dgm:cxn modelId="{ED5942DD-6BA2-458A-B55A-770632AEA4E9}" type="presOf" srcId="{51435C74-B28D-40A3-AC81-E4B4EC65E42E}" destId="{28FBBA7C-C605-4DDA-8671-60218A62FBCE}" srcOrd="0" destOrd="0" presId="urn:microsoft.com/office/officeart/2005/8/layout/vList3"/>
    <dgm:cxn modelId="{4F6B8408-35E4-4FE1-AF58-0535F12C2D33}" type="presOf" srcId="{432A1E69-A812-4FE3-89D2-363FD11FF7E5}" destId="{84D2F6ED-BE2C-4F60-A0C2-43B7BA16BA63}" srcOrd="0" destOrd="0" presId="urn:microsoft.com/office/officeart/2005/8/layout/vList3"/>
    <dgm:cxn modelId="{4577E8D4-5BED-4BC5-B5B4-E98C5F963D30}" srcId="{81312395-3FC0-4393-9316-81A70BB06447}" destId="{432A1E69-A812-4FE3-89D2-363FD11FF7E5}" srcOrd="1" destOrd="0" parTransId="{A2D6EB5D-B015-4CD2-B95B-2A66936D419E}" sibTransId="{6D95108F-EA0B-4049-9ABA-2B3EF6651069}"/>
    <dgm:cxn modelId="{E079B308-6395-4AA5-90CF-78B670AFE396}" type="presOf" srcId="{81312395-3FC0-4393-9316-81A70BB06447}" destId="{E39FD4A7-3D6F-4ACA-8750-EAB889BFB97D}" srcOrd="0" destOrd="0" presId="urn:microsoft.com/office/officeart/2005/8/layout/vList3"/>
    <dgm:cxn modelId="{16CC6AC4-D372-40D0-AC0D-74AF8A60C152}" srcId="{81312395-3FC0-4393-9316-81A70BB06447}" destId="{971489B9-D11E-4A8E-A786-74985DAA2CFB}" srcOrd="3" destOrd="0" parTransId="{2EC2477B-7184-4EA4-92F7-5B0A159F4234}" sibTransId="{CEB42512-7494-4E22-A9CB-85E1953C9CAE}"/>
    <dgm:cxn modelId="{B38833F9-CDE3-41E6-85BF-C7D59CEBA7F1}" srcId="{81312395-3FC0-4393-9316-81A70BB06447}" destId="{B088B68A-D2E2-4B6A-A473-A14A6EA81940}" srcOrd="0" destOrd="0" parTransId="{9E67B617-DE31-4FD5-B56F-250955C1863C}" sibTransId="{1919D87F-991B-41E8-81BB-2B840B9D3BDD}"/>
    <dgm:cxn modelId="{C6EAB86E-E672-40E7-AD54-6C6C37EEE487}" type="presOf" srcId="{B088B68A-D2E2-4B6A-A473-A14A6EA81940}" destId="{D0C2F841-181B-4BB3-BF66-159CECE560AF}" srcOrd="0" destOrd="0" presId="urn:microsoft.com/office/officeart/2005/8/layout/vList3"/>
    <dgm:cxn modelId="{0DCAD905-BC9D-46E4-957C-F642DC45C368}" type="presParOf" srcId="{E39FD4A7-3D6F-4ACA-8750-EAB889BFB97D}" destId="{EF3EACCC-B293-4599-959A-BDFFC82AAD13}" srcOrd="0" destOrd="0" presId="urn:microsoft.com/office/officeart/2005/8/layout/vList3"/>
    <dgm:cxn modelId="{A7612947-5F83-4DD3-BFFE-CAE58A7DA5EF}" type="presParOf" srcId="{EF3EACCC-B293-4599-959A-BDFFC82AAD13}" destId="{39CF6C30-1D3A-43C7-9306-D11FAEF92AC9}" srcOrd="0" destOrd="0" presId="urn:microsoft.com/office/officeart/2005/8/layout/vList3"/>
    <dgm:cxn modelId="{49CD5A98-0A2F-4893-AE32-B9A41FC3FD72}" type="presParOf" srcId="{EF3EACCC-B293-4599-959A-BDFFC82AAD13}" destId="{D0C2F841-181B-4BB3-BF66-159CECE560AF}" srcOrd="1" destOrd="0" presId="urn:microsoft.com/office/officeart/2005/8/layout/vList3"/>
    <dgm:cxn modelId="{C861176C-B004-418D-8CE1-AB835CC3A143}" type="presParOf" srcId="{E39FD4A7-3D6F-4ACA-8750-EAB889BFB97D}" destId="{A3F5ECB3-9577-41B5-9F9D-8CD40E3099CF}" srcOrd="1" destOrd="0" presId="urn:microsoft.com/office/officeart/2005/8/layout/vList3"/>
    <dgm:cxn modelId="{B62D37F8-0818-4C8A-878E-99FCC7BFF82F}" type="presParOf" srcId="{E39FD4A7-3D6F-4ACA-8750-EAB889BFB97D}" destId="{649DA703-D45A-4E48-B4A2-0E182B789A55}" srcOrd="2" destOrd="0" presId="urn:microsoft.com/office/officeart/2005/8/layout/vList3"/>
    <dgm:cxn modelId="{C0284F0B-5457-43EA-894E-06190F48E4B1}" type="presParOf" srcId="{649DA703-D45A-4E48-B4A2-0E182B789A55}" destId="{21F5F77D-7171-445E-BC07-F2A1C99AEB75}" srcOrd="0" destOrd="0" presId="urn:microsoft.com/office/officeart/2005/8/layout/vList3"/>
    <dgm:cxn modelId="{07B08D2B-5689-4841-B1E0-50A4B1DB8C4C}" type="presParOf" srcId="{649DA703-D45A-4E48-B4A2-0E182B789A55}" destId="{84D2F6ED-BE2C-4F60-A0C2-43B7BA16BA63}" srcOrd="1" destOrd="0" presId="urn:microsoft.com/office/officeart/2005/8/layout/vList3"/>
    <dgm:cxn modelId="{9904893C-1179-4F8F-B707-40C0BB8232D9}" type="presParOf" srcId="{E39FD4A7-3D6F-4ACA-8750-EAB889BFB97D}" destId="{FC54278A-221D-4486-B243-A709BCC6B741}" srcOrd="3" destOrd="0" presId="urn:microsoft.com/office/officeart/2005/8/layout/vList3"/>
    <dgm:cxn modelId="{314DF009-935A-448A-AA0F-0D2212F23D49}" type="presParOf" srcId="{E39FD4A7-3D6F-4ACA-8750-EAB889BFB97D}" destId="{316CC875-F83F-4BFD-BDA1-F7BD687FF079}" srcOrd="4" destOrd="0" presId="urn:microsoft.com/office/officeart/2005/8/layout/vList3"/>
    <dgm:cxn modelId="{829DDF2F-D566-49B1-AFD4-964AF0CDA8BD}" type="presParOf" srcId="{316CC875-F83F-4BFD-BDA1-F7BD687FF079}" destId="{72C48BDC-686A-4CCE-94DE-C2F1EFB3918F}" srcOrd="0" destOrd="0" presId="urn:microsoft.com/office/officeart/2005/8/layout/vList3"/>
    <dgm:cxn modelId="{035B4E5C-6733-4AA1-B61D-1F3C5D6AD462}" type="presParOf" srcId="{316CC875-F83F-4BFD-BDA1-F7BD687FF079}" destId="{BC248D49-2885-446D-AA6B-5FFB2E3C2824}" srcOrd="1" destOrd="0" presId="urn:microsoft.com/office/officeart/2005/8/layout/vList3"/>
    <dgm:cxn modelId="{484016B9-D1EC-4B09-BB65-90BFE6730EE3}" type="presParOf" srcId="{E39FD4A7-3D6F-4ACA-8750-EAB889BFB97D}" destId="{C279E810-2B8E-4A8D-B852-2156A4D14815}" srcOrd="5" destOrd="0" presId="urn:microsoft.com/office/officeart/2005/8/layout/vList3"/>
    <dgm:cxn modelId="{01F846D8-79B1-418A-807E-0E03454CB219}" type="presParOf" srcId="{E39FD4A7-3D6F-4ACA-8750-EAB889BFB97D}" destId="{7AC64C2A-0185-41EF-A96F-8E00C7DBAC40}" srcOrd="6" destOrd="0" presId="urn:microsoft.com/office/officeart/2005/8/layout/vList3"/>
    <dgm:cxn modelId="{B6920306-B658-4223-B8AD-135220C53E5E}" type="presParOf" srcId="{7AC64C2A-0185-41EF-A96F-8E00C7DBAC40}" destId="{EEBED489-E984-4286-8130-6F900D834621}" srcOrd="0" destOrd="0" presId="urn:microsoft.com/office/officeart/2005/8/layout/vList3"/>
    <dgm:cxn modelId="{660E4840-6A0A-46DF-8A37-F9775DCFA9FD}" type="presParOf" srcId="{7AC64C2A-0185-41EF-A96F-8E00C7DBAC40}" destId="{82FC47F2-DCA4-43D3-B232-27C531632C7C}" srcOrd="1" destOrd="0" presId="urn:microsoft.com/office/officeart/2005/8/layout/vList3"/>
    <dgm:cxn modelId="{23EA2075-8FF6-401F-9BB5-B191A0E1E987}" type="presParOf" srcId="{E39FD4A7-3D6F-4ACA-8750-EAB889BFB97D}" destId="{2DC5FE95-F329-4244-98CF-2A8E9972BF18}" srcOrd="7" destOrd="0" presId="urn:microsoft.com/office/officeart/2005/8/layout/vList3"/>
    <dgm:cxn modelId="{AB46F0BC-FFED-4F2F-910C-643793D344EC}" type="presParOf" srcId="{E39FD4A7-3D6F-4ACA-8750-EAB889BFB97D}" destId="{92121BA9-CD57-4B16-8C38-D9F9B2F2276C}" srcOrd="8" destOrd="0" presId="urn:microsoft.com/office/officeart/2005/8/layout/vList3"/>
    <dgm:cxn modelId="{0EF5A73D-1407-4E6C-B73F-E84BAF900F9C}" type="presParOf" srcId="{92121BA9-CD57-4B16-8C38-D9F9B2F2276C}" destId="{82A6AAC7-F6E9-4513-8431-BF5FBBB6E6F3}" srcOrd="0" destOrd="0" presId="urn:microsoft.com/office/officeart/2005/8/layout/vList3"/>
    <dgm:cxn modelId="{9245D580-E1F6-48A1-94E4-89AFCAE8CB31}" type="presParOf" srcId="{92121BA9-CD57-4B16-8C38-D9F9B2F2276C}" destId="{28FBBA7C-C605-4DDA-8671-60218A62FBCE}"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312395-3FC0-4393-9316-81A70BB06447}" type="doc">
      <dgm:prSet loTypeId="urn:microsoft.com/office/officeart/2005/8/layout/vList3" loCatId="list" qsTypeId="urn:microsoft.com/office/officeart/2005/8/quickstyle/simple1" qsCatId="simple" csTypeId="urn:microsoft.com/office/officeart/2005/8/colors/accent1_2" csCatId="accent1" phldr="1"/>
      <dgm:spPr/>
    </dgm:pt>
    <dgm:pt modelId="{B088B68A-D2E2-4B6A-A473-A14A6EA81940}">
      <dgm:prSet phldrT="[Texto]" custT="1"/>
      <dgm:spPr>
        <a:solidFill>
          <a:schemeClr val="accent1">
            <a:lumMod val="20000"/>
            <a:lumOff val="80000"/>
          </a:schemeClr>
        </a:solidFill>
      </dgm:spPr>
      <dgm:t>
        <a:bodyPr/>
        <a:lstStyle/>
        <a:p>
          <a:pPr algn="just"/>
          <a:r>
            <a:rPr lang="es-PE" sz="2400" dirty="0" smtClean="0">
              <a:solidFill>
                <a:schemeClr val="tx1"/>
              </a:solidFill>
            </a:rPr>
            <a:t>Elaborar la planilla única de pago mensual de los profesores y auxiliares de educación, de acuerdo a la información consignada en los anexos Nº03 y Nº04, numeral 6.4.2 RSG. Nº 326-2017-MINEDU.</a:t>
          </a:r>
          <a:endParaRPr lang="es-PE" sz="2400" b="1" dirty="0">
            <a:solidFill>
              <a:schemeClr val="tx1"/>
            </a:solidFill>
            <a:latin typeface="+mj-lt"/>
          </a:endParaRPr>
        </a:p>
      </dgm:t>
    </dgm:pt>
    <dgm:pt modelId="{9E67B617-DE31-4FD5-B56F-250955C1863C}" type="parTrans" cxnId="{B38833F9-CDE3-41E6-85BF-C7D59CEBA7F1}">
      <dgm:prSet/>
      <dgm:spPr/>
      <dgm:t>
        <a:bodyPr/>
        <a:lstStyle/>
        <a:p>
          <a:endParaRPr lang="es-PE"/>
        </a:p>
      </dgm:t>
    </dgm:pt>
    <dgm:pt modelId="{1919D87F-991B-41E8-81BB-2B840B9D3BDD}" type="sibTrans" cxnId="{B38833F9-CDE3-41E6-85BF-C7D59CEBA7F1}">
      <dgm:prSet/>
      <dgm:spPr/>
      <dgm:t>
        <a:bodyPr/>
        <a:lstStyle/>
        <a:p>
          <a:endParaRPr lang="es-PE"/>
        </a:p>
      </dgm:t>
    </dgm:pt>
    <dgm:pt modelId="{432A1E69-A812-4FE3-89D2-363FD11FF7E5}">
      <dgm:prSet custT="1"/>
      <dgm:spPr>
        <a:solidFill>
          <a:schemeClr val="accent1">
            <a:lumMod val="20000"/>
            <a:lumOff val="80000"/>
          </a:schemeClr>
        </a:solidFill>
      </dgm:spPr>
      <dgm:t>
        <a:bodyPr/>
        <a:lstStyle/>
        <a:p>
          <a:pPr algn="just"/>
          <a:r>
            <a:rPr lang="es-PE" sz="2400" dirty="0" smtClean="0">
              <a:solidFill>
                <a:schemeClr val="tx1"/>
              </a:solidFill>
            </a:rPr>
            <a:t>Aplicar los descuentos por inasistencias injustificadas, tardanzas y permisos sin goce de remuneraciones, en la planilla única de pagos del mes de reportado, de acuerdo a la información de los Anexos Nº03 y Nº04, bajo responsabilidad, numeral 6.4.3 RSG. Nº 326-2017-MINEDU.</a:t>
          </a:r>
          <a:endParaRPr lang="es-PE" sz="2400" b="1" dirty="0">
            <a:solidFill>
              <a:schemeClr val="tx1"/>
            </a:solidFill>
            <a:latin typeface="+mj-lt"/>
          </a:endParaRPr>
        </a:p>
      </dgm:t>
    </dgm:pt>
    <dgm:pt modelId="{A2D6EB5D-B015-4CD2-B95B-2A66936D419E}" type="parTrans" cxnId="{4577E8D4-5BED-4BC5-B5B4-E98C5F963D30}">
      <dgm:prSet/>
      <dgm:spPr/>
      <dgm:t>
        <a:bodyPr/>
        <a:lstStyle/>
        <a:p>
          <a:endParaRPr lang="es-PE"/>
        </a:p>
      </dgm:t>
    </dgm:pt>
    <dgm:pt modelId="{6D95108F-EA0B-4049-9ABA-2B3EF6651069}" type="sibTrans" cxnId="{4577E8D4-5BED-4BC5-B5B4-E98C5F963D30}">
      <dgm:prSet/>
      <dgm:spPr/>
      <dgm:t>
        <a:bodyPr/>
        <a:lstStyle/>
        <a:p>
          <a:endParaRPr lang="es-PE"/>
        </a:p>
      </dgm:t>
    </dgm:pt>
    <dgm:pt modelId="{E39FD4A7-3D6F-4ACA-8750-EAB889BFB97D}" type="pres">
      <dgm:prSet presAssocID="{81312395-3FC0-4393-9316-81A70BB06447}" presName="linearFlow" presStyleCnt="0">
        <dgm:presLayoutVars>
          <dgm:dir/>
          <dgm:resizeHandles val="exact"/>
        </dgm:presLayoutVars>
      </dgm:prSet>
      <dgm:spPr/>
    </dgm:pt>
    <dgm:pt modelId="{EF3EACCC-B293-4599-959A-BDFFC82AAD13}" type="pres">
      <dgm:prSet presAssocID="{B088B68A-D2E2-4B6A-A473-A14A6EA81940}" presName="composite" presStyleCnt="0"/>
      <dgm:spPr/>
    </dgm:pt>
    <dgm:pt modelId="{39CF6C30-1D3A-43C7-9306-D11FAEF92AC9}" type="pres">
      <dgm:prSet presAssocID="{B088B68A-D2E2-4B6A-A473-A14A6EA81940}" presName="imgShp" presStyleLbl="fgImgPlace1" presStyleIdx="0" presStyleCnt="2" custScaleX="96392" custScaleY="91633"/>
      <dgm:spPr>
        <a:blipFill rotWithShape="1">
          <a:blip xmlns:r="http://schemas.openxmlformats.org/officeDocument/2006/relationships" r:embed="rId1"/>
          <a:stretch>
            <a:fillRect/>
          </a:stretch>
        </a:blipFill>
      </dgm:spPr>
      <dgm:t>
        <a:bodyPr/>
        <a:lstStyle/>
        <a:p>
          <a:endParaRPr lang="es-PE"/>
        </a:p>
      </dgm:t>
    </dgm:pt>
    <dgm:pt modelId="{D0C2F841-181B-4BB3-BF66-159CECE560AF}" type="pres">
      <dgm:prSet presAssocID="{B088B68A-D2E2-4B6A-A473-A14A6EA81940}" presName="txShp" presStyleLbl="node1" presStyleIdx="0" presStyleCnt="2" custScaleY="84850">
        <dgm:presLayoutVars>
          <dgm:bulletEnabled val="1"/>
        </dgm:presLayoutVars>
      </dgm:prSet>
      <dgm:spPr/>
      <dgm:t>
        <a:bodyPr/>
        <a:lstStyle/>
        <a:p>
          <a:endParaRPr lang="es-PE"/>
        </a:p>
      </dgm:t>
    </dgm:pt>
    <dgm:pt modelId="{A3F5ECB3-9577-41B5-9F9D-8CD40E3099CF}" type="pres">
      <dgm:prSet presAssocID="{1919D87F-991B-41E8-81BB-2B840B9D3BDD}" presName="spacing" presStyleCnt="0"/>
      <dgm:spPr/>
    </dgm:pt>
    <dgm:pt modelId="{649DA703-D45A-4E48-B4A2-0E182B789A55}" type="pres">
      <dgm:prSet presAssocID="{432A1E69-A812-4FE3-89D2-363FD11FF7E5}" presName="composite" presStyleCnt="0"/>
      <dgm:spPr/>
    </dgm:pt>
    <dgm:pt modelId="{21F5F77D-7171-445E-BC07-F2A1C99AEB75}" type="pres">
      <dgm:prSet presAssocID="{432A1E69-A812-4FE3-89D2-363FD11FF7E5}" presName="imgShp" presStyleLbl="fgImgPlace1" presStyleIdx="1" presStyleCnt="2" custLinFactNeighborX="-189" custLinFactNeighborY="-4657"/>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84D2F6ED-BE2C-4F60-A0C2-43B7BA16BA63}" type="pres">
      <dgm:prSet presAssocID="{432A1E69-A812-4FE3-89D2-363FD11FF7E5}" presName="txShp" presStyleLbl="node1" presStyleIdx="1" presStyleCnt="2" custScaleY="94231" custLinFactNeighborX="-21" custLinFactNeighborY="-4584">
        <dgm:presLayoutVars>
          <dgm:bulletEnabled val="1"/>
        </dgm:presLayoutVars>
      </dgm:prSet>
      <dgm:spPr/>
      <dgm:t>
        <a:bodyPr/>
        <a:lstStyle/>
        <a:p>
          <a:endParaRPr lang="es-PE"/>
        </a:p>
      </dgm:t>
    </dgm:pt>
  </dgm:ptLst>
  <dgm:cxnLst>
    <dgm:cxn modelId="{00E6F5AF-8B06-4E41-8310-3F0B95F2FE7F}" type="presOf" srcId="{432A1E69-A812-4FE3-89D2-363FD11FF7E5}" destId="{84D2F6ED-BE2C-4F60-A0C2-43B7BA16BA63}" srcOrd="0" destOrd="0" presId="urn:microsoft.com/office/officeart/2005/8/layout/vList3"/>
    <dgm:cxn modelId="{B38833F9-CDE3-41E6-85BF-C7D59CEBA7F1}" srcId="{81312395-3FC0-4393-9316-81A70BB06447}" destId="{B088B68A-D2E2-4B6A-A473-A14A6EA81940}" srcOrd="0" destOrd="0" parTransId="{9E67B617-DE31-4FD5-B56F-250955C1863C}" sibTransId="{1919D87F-991B-41E8-81BB-2B840B9D3BDD}"/>
    <dgm:cxn modelId="{4577E8D4-5BED-4BC5-B5B4-E98C5F963D30}" srcId="{81312395-3FC0-4393-9316-81A70BB06447}" destId="{432A1E69-A812-4FE3-89D2-363FD11FF7E5}" srcOrd="1" destOrd="0" parTransId="{A2D6EB5D-B015-4CD2-B95B-2A66936D419E}" sibTransId="{6D95108F-EA0B-4049-9ABA-2B3EF6651069}"/>
    <dgm:cxn modelId="{F28C8DF4-86C0-4409-9651-73C621DB7416}" type="presOf" srcId="{B088B68A-D2E2-4B6A-A473-A14A6EA81940}" destId="{D0C2F841-181B-4BB3-BF66-159CECE560AF}" srcOrd="0" destOrd="0" presId="urn:microsoft.com/office/officeart/2005/8/layout/vList3"/>
    <dgm:cxn modelId="{C7B56868-C69F-468B-9B2A-DCEDB0027718}" type="presOf" srcId="{81312395-3FC0-4393-9316-81A70BB06447}" destId="{E39FD4A7-3D6F-4ACA-8750-EAB889BFB97D}" srcOrd="0" destOrd="0" presId="urn:microsoft.com/office/officeart/2005/8/layout/vList3"/>
    <dgm:cxn modelId="{DA08B315-3771-437D-922D-265049860B72}" type="presParOf" srcId="{E39FD4A7-3D6F-4ACA-8750-EAB889BFB97D}" destId="{EF3EACCC-B293-4599-959A-BDFFC82AAD13}" srcOrd="0" destOrd="0" presId="urn:microsoft.com/office/officeart/2005/8/layout/vList3"/>
    <dgm:cxn modelId="{7CE2B5C4-9614-4C98-89F3-9BBC88A87142}" type="presParOf" srcId="{EF3EACCC-B293-4599-959A-BDFFC82AAD13}" destId="{39CF6C30-1D3A-43C7-9306-D11FAEF92AC9}" srcOrd="0" destOrd="0" presId="urn:microsoft.com/office/officeart/2005/8/layout/vList3"/>
    <dgm:cxn modelId="{E5A99623-B972-40AE-89B5-5CC67A87AD90}" type="presParOf" srcId="{EF3EACCC-B293-4599-959A-BDFFC82AAD13}" destId="{D0C2F841-181B-4BB3-BF66-159CECE560AF}" srcOrd="1" destOrd="0" presId="urn:microsoft.com/office/officeart/2005/8/layout/vList3"/>
    <dgm:cxn modelId="{229B1967-B569-4133-8225-5042299456C4}" type="presParOf" srcId="{E39FD4A7-3D6F-4ACA-8750-EAB889BFB97D}" destId="{A3F5ECB3-9577-41B5-9F9D-8CD40E3099CF}" srcOrd="1" destOrd="0" presId="urn:microsoft.com/office/officeart/2005/8/layout/vList3"/>
    <dgm:cxn modelId="{630EEE49-CC15-4274-BF9B-6657E7F51BFA}" type="presParOf" srcId="{E39FD4A7-3D6F-4ACA-8750-EAB889BFB97D}" destId="{649DA703-D45A-4E48-B4A2-0E182B789A55}" srcOrd="2" destOrd="0" presId="urn:microsoft.com/office/officeart/2005/8/layout/vList3"/>
    <dgm:cxn modelId="{C6485184-B3D7-419D-9958-3A201C33A8BF}" type="presParOf" srcId="{649DA703-D45A-4E48-B4A2-0E182B789A55}" destId="{21F5F77D-7171-445E-BC07-F2A1C99AEB75}" srcOrd="0" destOrd="0" presId="urn:microsoft.com/office/officeart/2005/8/layout/vList3"/>
    <dgm:cxn modelId="{9F0AED7F-251C-4CDA-909E-B483A04E70B7}" type="presParOf" srcId="{649DA703-D45A-4E48-B4A2-0E182B789A55}" destId="{84D2F6ED-BE2C-4F60-A0C2-43B7BA16BA63}"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312395-3FC0-4393-9316-81A70BB06447}" type="doc">
      <dgm:prSet loTypeId="urn:microsoft.com/office/officeart/2005/8/layout/vList3" loCatId="list" qsTypeId="urn:microsoft.com/office/officeart/2005/8/quickstyle/simple1" qsCatId="simple" csTypeId="urn:microsoft.com/office/officeart/2005/8/colors/accent1_2" csCatId="accent1" phldr="1"/>
      <dgm:spPr/>
    </dgm:pt>
    <dgm:pt modelId="{B088B68A-D2E2-4B6A-A473-A14A6EA81940}">
      <dgm:prSet phldrT="[Texto]" custT="1"/>
      <dgm:spPr>
        <a:solidFill>
          <a:schemeClr val="accent1">
            <a:lumMod val="20000"/>
            <a:lumOff val="80000"/>
          </a:schemeClr>
        </a:solidFill>
      </dgm:spPr>
      <dgm:t>
        <a:bodyPr/>
        <a:lstStyle/>
        <a:p>
          <a:pPr algn="just"/>
          <a:r>
            <a:rPr lang="es-PE" sz="2400" b="1" dirty="0" smtClean="0">
              <a:solidFill>
                <a:schemeClr val="tx1"/>
              </a:solidFill>
              <a:latin typeface="+mj-lt"/>
            </a:rPr>
            <a:t>La no coincidencia de los Anexos Nº03 y Nº04.</a:t>
          </a:r>
          <a:endParaRPr lang="es-PE" sz="2400" b="1" dirty="0">
            <a:solidFill>
              <a:schemeClr val="tx1"/>
            </a:solidFill>
            <a:latin typeface="+mj-lt"/>
          </a:endParaRPr>
        </a:p>
      </dgm:t>
    </dgm:pt>
    <dgm:pt modelId="{9E67B617-DE31-4FD5-B56F-250955C1863C}" type="parTrans" cxnId="{B38833F9-CDE3-41E6-85BF-C7D59CEBA7F1}">
      <dgm:prSet/>
      <dgm:spPr/>
      <dgm:t>
        <a:bodyPr/>
        <a:lstStyle/>
        <a:p>
          <a:endParaRPr lang="es-PE"/>
        </a:p>
      </dgm:t>
    </dgm:pt>
    <dgm:pt modelId="{1919D87F-991B-41E8-81BB-2B840B9D3BDD}" type="sibTrans" cxnId="{B38833F9-CDE3-41E6-85BF-C7D59CEBA7F1}">
      <dgm:prSet/>
      <dgm:spPr/>
      <dgm:t>
        <a:bodyPr/>
        <a:lstStyle/>
        <a:p>
          <a:endParaRPr lang="es-PE"/>
        </a:p>
      </dgm:t>
    </dgm:pt>
    <dgm:pt modelId="{432A1E69-A812-4FE3-89D2-363FD11FF7E5}">
      <dgm:prSet custT="1"/>
      <dgm:spPr>
        <a:solidFill>
          <a:schemeClr val="accent1">
            <a:lumMod val="20000"/>
            <a:lumOff val="80000"/>
          </a:schemeClr>
        </a:solidFill>
      </dgm:spPr>
      <dgm:t>
        <a:bodyPr/>
        <a:lstStyle/>
        <a:p>
          <a:pPr algn="just"/>
          <a:r>
            <a:rPr lang="es-PE" sz="2400" b="1" dirty="0" smtClean="0">
              <a:solidFill>
                <a:schemeClr val="tx1"/>
              </a:solidFill>
              <a:latin typeface="+mj-lt"/>
            </a:rPr>
            <a:t>No remitir la información de descuento de inasistencia en los formatos indicados</a:t>
          </a:r>
          <a:endParaRPr lang="es-PE" sz="2400" b="1" dirty="0">
            <a:solidFill>
              <a:schemeClr val="tx1"/>
            </a:solidFill>
            <a:latin typeface="+mj-lt"/>
          </a:endParaRPr>
        </a:p>
      </dgm:t>
    </dgm:pt>
    <dgm:pt modelId="{A2D6EB5D-B015-4CD2-B95B-2A66936D419E}" type="parTrans" cxnId="{4577E8D4-5BED-4BC5-B5B4-E98C5F963D30}">
      <dgm:prSet/>
      <dgm:spPr/>
      <dgm:t>
        <a:bodyPr/>
        <a:lstStyle/>
        <a:p>
          <a:endParaRPr lang="es-PE"/>
        </a:p>
      </dgm:t>
    </dgm:pt>
    <dgm:pt modelId="{6D95108F-EA0B-4049-9ABA-2B3EF6651069}" type="sibTrans" cxnId="{4577E8D4-5BED-4BC5-B5B4-E98C5F963D30}">
      <dgm:prSet/>
      <dgm:spPr/>
      <dgm:t>
        <a:bodyPr/>
        <a:lstStyle/>
        <a:p>
          <a:endParaRPr lang="es-PE"/>
        </a:p>
      </dgm:t>
    </dgm:pt>
    <dgm:pt modelId="{E39FD4A7-3D6F-4ACA-8750-EAB889BFB97D}" type="pres">
      <dgm:prSet presAssocID="{81312395-3FC0-4393-9316-81A70BB06447}" presName="linearFlow" presStyleCnt="0">
        <dgm:presLayoutVars>
          <dgm:dir/>
          <dgm:resizeHandles val="exact"/>
        </dgm:presLayoutVars>
      </dgm:prSet>
      <dgm:spPr/>
    </dgm:pt>
    <dgm:pt modelId="{EF3EACCC-B293-4599-959A-BDFFC82AAD13}" type="pres">
      <dgm:prSet presAssocID="{B088B68A-D2E2-4B6A-A473-A14A6EA81940}" presName="composite" presStyleCnt="0"/>
      <dgm:spPr/>
    </dgm:pt>
    <dgm:pt modelId="{39CF6C30-1D3A-43C7-9306-D11FAEF92AC9}" type="pres">
      <dgm:prSet presAssocID="{B088B68A-D2E2-4B6A-A473-A14A6EA81940}" presName="imgShp" presStyleLbl="fgImgPlace1" presStyleIdx="0" presStyleCnt="2" custScaleX="96392" custScaleY="91633"/>
      <dgm:spPr>
        <a:blipFill rotWithShape="1">
          <a:blip xmlns:r="http://schemas.openxmlformats.org/officeDocument/2006/relationships" r:embed="rId1"/>
          <a:stretch>
            <a:fillRect/>
          </a:stretch>
        </a:blipFill>
      </dgm:spPr>
      <dgm:t>
        <a:bodyPr/>
        <a:lstStyle/>
        <a:p>
          <a:endParaRPr lang="es-PE"/>
        </a:p>
      </dgm:t>
    </dgm:pt>
    <dgm:pt modelId="{D0C2F841-181B-4BB3-BF66-159CECE560AF}" type="pres">
      <dgm:prSet presAssocID="{B088B68A-D2E2-4B6A-A473-A14A6EA81940}" presName="txShp" presStyleLbl="node1" presStyleIdx="0" presStyleCnt="2" custScaleY="84850">
        <dgm:presLayoutVars>
          <dgm:bulletEnabled val="1"/>
        </dgm:presLayoutVars>
      </dgm:prSet>
      <dgm:spPr/>
      <dgm:t>
        <a:bodyPr/>
        <a:lstStyle/>
        <a:p>
          <a:endParaRPr lang="es-PE"/>
        </a:p>
      </dgm:t>
    </dgm:pt>
    <dgm:pt modelId="{A3F5ECB3-9577-41B5-9F9D-8CD40E3099CF}" type="pres">
      <dgm:prSet presAssocID="{1919D87F-991B-41E8-81BB-2B840B9D3BDD}" presName="spacing" presStyleCnt="0"/>
      <dgm:spPr/>
    </dgm:pt>
    <dgm:pt modelId="{649DA703-D45A-4E48-B4A2-0E182B789A55}" type="pres">
      <dgm:prSet presAssocID="{432A1E69-A812-4FE3-89D2-363FD11FF7E5}" presName="composite" presStyleCnt="0"/>
      <dgm:spPr/>
    </dgm:pt>
    <dgm:pt modelId="{21F5F77D-7171-445E-BC07-F2A1C99AEB75}" type="pres">
      <dgm:prSet presAssocID="{432A1E69-A812-4FE3-89D2-363FD11FF7E5}" presName="imgShp" presStyleLbl="fgImgPlace1" presStyleIdx="1" presStyleCnt="2" custLinFactNeighborX="-189" custLinFactNeighborY="-4657"/>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84D2F6ED-BE2C-4F60-A0C2-43B7BA16BA63}" type="pres">
      <dgm:prSet presAssocID="{432A1E69-A812-4FE3-89D2-363FD11FF7E5}" presName="txShp" presStyleLbl="node1" presStyleIdx="1" presStyleCnt="2" custScaleY="94231" custLinFactNeighborX="-21" custLinFactNeighborY="-4584">
        <dgm:presLayoutVars>
          <dgm:bulletEnabled val="1"/>
        </dgm:presLayoutVars>
      </dgm:prSet>
      <dgm:spPr/>
      <dgm:t>
        <a:bodyPr/>
        <a:lstStyle/>
        <a:p>
          <a:endParaRPr lang="es-PE"/>
        </a:p>
      </dgm:t>
    </dgm:pt>
  </dgm:ptLst>
  <dgm:cxnLst>
    <dgm:cxn modelId="{C4C1ADBA-7D59-4634-B5CB-3F6D7ABA5966}" type="presOf" srcId="{432A1E69-A812-4FE3-89D2-363FD11FF7E5}" destId="{84D2F6ED-BE2C-4F60-A0C2-43B7BA16BA63}" srcOrd="0" destOrd="0" presId="urn:microsoft.com/office/officeart/2005/8/layout/vList3"/>
    <dgm:cxn modelId="{B38833F9-CDE3-41E6-85BF-C7D59CEBA7F1}" srcId="{81312395-3FC0-4393-9316-81A70BB06447}" destId="{B088B68A-D2E2-4B6A-A473-A14A6EA81940}" srcOrd="0" destOrd="0" parTransId="{9E67B617-DE31-4FD5-B56F-250955C1863C}" sibTransId="{1919D87F-991B-41E8-81BB-2B840B9D3BDD}"/>
    <dgm:cxn modelId="{4577E8D4-5BED-4BC5-B5B4-E98C5F963D30}" srcId="{81312395-3FC0-4393-9316-81A70BB06447}" destId="{432A1E69-A812-4FE3-89D2-363FD11FF7E5}" srcOrd="1" destOrd="0" parTransId="{A2D6EB5D-B015-4CD2-B95B-2A66936D419E}" sibTransId="{6D95108F-EA0B-4049-9ABA-2B3EF6651069}"/>
    <dgm:cxn modelId="{CD5F9FAA-E228-4ACC-8BD4-8DF5B43633FD}" type="presOf" srcId="{81312395-3FC0-4393-9316-81A70BB06447}" destId="{E39FD4A7-3D6F-4ACA-8750-EAB889BFB97D}" srcOrd="0" destOrd="0" presId="urn:microsoft.com/office/officeart/2005/8/layout/vList3"/>
    <dgm:cxn modelId="{80CFA398-16EF-4F5D-ABB2-572F1B7B79E3}" type="presOf" srcId="{B088B68A-D2E2-4B6A-A473-A14A6EA81940}" destId="{D0C2F841-181B-4BB3-BF66-159CECE560AF}" srcOrd="0" destOrd="0" presId="urn:microsoft.com/office/officeart/2005/8/layout/vList3"/>
    <dgm:cxn modelId="{FC53C75C-FED8-4329-92A5-A4A66388D45B}" type="presParOf" srcId="{E39FD4A7-3D6F-4ACA-8750-EAB889BFB97D}" destId="{EF3EACCC-B293-4599-959A-BDFFC82AAD13}" srcOrd="0" destOrd="0" presId="urn:microsoft.com/office/officeart/2005/8/layout/vList3"/>
    <dgm:cxn modelId="{B93B38C5-ED72-437B-A5D6-E94B74ECB82B}" type="presParOf" srcId="{EF3EACCC-B293-4599-959A-BDFFC82AAD13}" destId="{39CF6C30-1D3A-43C7-9306-D11FAEF92AC9}" srcOrd="0" destOrd="0" presId="urn:microsoft.com/office/officeart/2005/8/layout/vList3"/>
    <dgm:cxn modelId="{0EDAC982-69FB-436D-8251-708147CC6D77}" type="presParOf" srcId="{EF3EACCC-B293-4599-959A-BDFFC82AAD13}" destId="{D0C2F841-181B-4BB3-BF66-159CECE560AF}" srcOrd="1" destOrd="0" presId="urn:microsoft.com/office/officeart/2005/8/layout/vList3"/>
    <dgm:cxn modelId="{C82A18A5-7F48-4DE3-B629-7BE8B118EF27}" type="presParOf" srcId="{E39FD4A7-3D6F-4ACA-8750-EAB889BFB97D}" destId="{A3F5ECB3-9577-41B5-9F9D-8CD40E3099CF}" srcOrd="1" destOrd="0" presId="urn:microsoft.com/office/officeart/2005/8/layout/vList3"/>
    <dgm:cxn modelId="{4AE340ED-F062-49FB-BB20-DC3AEADD4C75}" type="presParOf" srcId="{E39FD4A7-3D6F-4ACA-8750-EAB889BFB97D}" destId="{649DA703-D45A-4E48-B4A2-0E182B789A55}" srcOrd="2" destOrd="0" presId="urn:microsoft.com/office/officeart/2005/8/layout/vList3"/>
    <dgm:cxn modelId="{3B201222-8384-4DF2-96AB-7E94F7EE976E}" type="presParOf" srcId="{649DA703-D45A-4E48-B4A2-0E182B789A55}" destId="{21F5F77D-7171-445E-BC07-F2A1C99AEB75}" srcOrd="0" destOrd="0" presId="urn:microsoft.com/office/officeart/2005/8/layout/vList3"/>
    <dgm:cxn modelId="{FA971DE5-0356-4032-88A6-84548B50D6DA}" type="presParOf" srcId="{649DA703-D45A-4E48-B4A2-0E182B789A55}" destId="{84D2F6ED-BE2C-4F60-A0C2-43B7BA16BA63}"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312395-3FC0-4393-9316-81A70BB06447}" type="doc">
      <dgm:prSet loTypeId="urn:microsoft.com/office/officeart/2005/8/layout/vList3" loCatId="list" qsTypeId="urn:microsoft.com/office/officeart/2005/8/quickstyle/simple1" qsCatId="simple" csTypeId="urn:microsoft.com/office/officeart/2005/8/colors/accent1_2" csCatId="accent1" phldr="1"/>
      <dgm:spPr/>
    </dgm:pt>
    <dgm:pt modelId="{B088B68A-D2E2-4B6A-A473-A14A6EA81940}">
      <dgm:prSet phldrT="[Texto]" custT="1"/>
      <dgm:spPr>
        <a:solidFill>
          <a:schemeClr val="accent1">
            <a:lumMod val="20000"/>
            <a:lumOff val="80000"/>
          </a:schemeClr>
        </a:solidFill>
      </dgm:spPr>
      <dgm:t>
        <a:bodyPr/>
        <a:lstStyle/>
        <a:p>
          <a:pPr algn="just"/>
          <a:r>
            <a:rPr lang="es-PE" sz="2400" dirty="0" smtClean="0">
              <a:solidFill>
                <a:schemeClr val="tx1"/>
              </a:solidFill>
            </a:rPr>
            <a:t>Los Directores pongan en conocimiento a todo el personal a su cargo sobre los descuentos de inasistencia.</a:t>
          </a:r>
          <a:endParaRPr lang="es-PE" sz="2400" b="1" dirty="0">
            <a:solidFill>
              <a:schemeClr val="tx1"/>
            </a:solidFill>
            <a:latin typeface="+mj-lt"/>
          </a:endParaRPr>
        </a:p>
      </dgm:t>
    </dgm:pt>
    <dgm:pt modelId="{9E67B617-DE31-4FD5-B56F-250955C1863C}" type="parTrans" cxnId="{B38833F9-CDE3-41E6-85BF-C7D59CEBA7F1}">
      <dgm:prSet/>
      <dgm:spPr/>
      <dgm:t>
        <a:bodyPr/>
        <a:lstStyle/>
        <a:p>
          <a:endParaRPr lang="es-PE"/>
        </a:p>
      </dgm:t>
    </dgm:pt>
    <dgm:pt modelId="{1919D87F-991B-41E8-81BB-2B840B9D3BDD}" type="sibTrans" cxnId="{B38833F9-CDE3-41E6-85BF-C7D59CEBA7F1}">
      <dgm:prSet/>
      <dgm:spPr/>
      <dgm:t>
        <a:bodyPr/>
        <a:lstStyle/>
        <a:p>
          <a:endParaRPr lang="es-PE"/>
        </a:p>
      </dgm:t>
    </dgm:pt>
    <dgm:pt modelId="{432A1E69-A812-4FE3-89D2-363FD11FF7E5}">
      <dgm:prSet custT="1"/>
      <dgm:spPr>
        <a:solidFill>
          <a:schemeClr val="accent1">
            <a:lumMod val="20000"/>
            <a:lumOff val="80000"/>
          </a:schemeClr>
        </a:solidFill>
      </dgm:spPr>
      <dgm:t>
        <a:bodyPr/>
        <a:lstStyle/>
        <a:p>
          <a:pPr algn="just"/>
          <a:r>
            <a:rPr lang="es-PE" sz="2400" b="0" dirty="0" smtClean="0">
              <a:solidFill>
                <a:schemeClr val="tx1"/>
              </a:solidFill>
              <a:latin typeface="+mn-lt"/>
            </a:rPr>
            <a:t>Las IIEE deben de cumplir con enviar la información dentro de los 3 días hábiles, de acuerdo al numeral 6.2.1 RSG. Nº 326-2017-MINEDU.</a:t>
          </a:r>
          <a:endParaRPr lang="es-PE" sz="2400" b="0" dirty="0">
            <a:solidFill>
              <a:schemeClr val="tx1"/>
            </a:solidFill>
            <a:latin typeface="+mn-lt"/>
          </a:endParaRPr>
        </a:p>
      </dgm:t>
    </dgm:pt>
    <dgm:pt modelId="{A2D6EB5D-B015-4CD2-B95B-2A66936D419E}" type="parTrans" cxnId="{4577E8D4-5BED-4BC5-B5B4-E98C5F963D30}">
      <dgm:prSet/>
      <dgm:spPr/>
      <dgm:t>
        <a:bodyPr/>
        <a:lstStyle/>
        <a:p>
          <a:endParaRPr lang="es-PE"/>
        </a:p>
      </dgm:t>
    </dgm:pt>
    <dgm:pt modelId="{6D95108F-EA0B-4049-9ABA-2B3EF6651069}" type="sibTrans" cxnId="{4577E8D4-5BED-4BC5-B5B4-E98C5F963D30}">
      <dgm:prSet/>
      <dgm:spPr/>
      <dgm:t>
        <a:bodyPr/>
        <a:lstStyle/>
        <a:p>
          <a:endParaRPr lang="es-PE"/>
        </a:p>
      </dgm:t>
    </dgm:pt>
    <dgm:pt modelId="{E39FD4A7-3D6F-4ACA-8750-EAB889BFB97D}" type="pres">
      <dgm:prSet presAssocID="{81312395-3FC0-4393-9316-81A70BB06447}" presName="linearFlow" presStyleCnt="0">
        <dgm:presLayoutVars>
          <dgm:dir/>
          <dgm:resizeHandles val="exact"/>
        </dgm:presLayoutVars>
      </dgm:prSet>
      <dgm:spPr/>
    </dgm:pt>
    <dgm:pt modelId="{EF3EACCC-B293-4599-959A-BDFFC82AAD13}" type="pres">
      <dgm:prSet presAssocID="{B088B68A-D2E2-4B6A-A473-A14A6EA81940}" presName="composite" presStyleCnt="0"/>
      <dgm:spPr/>
    </dgm:pt>
    <dgm:pt modelId="{39CF6C30-1D3A-43C7-9306-D11FAEF92AC9}" type="pres">
      <dgm:prSet presAssocID="{B088B68A-D2E2-4B6A-A473-A14A6EA81940}" presName="imgShp" presStyleLbl="fgImgPlace1" presStyleIdx="0" presStyleCnt="2" custScaleX="96392" custScaleY="91633"/>
      <dgm:spPr>
        <a:blipFill rotWithShape="1">
          <a:blip xmlns:r="http://schemas.openxmlformats.org/officeDocument/2006/relationships" r:embed="rId1"/>
          <a:stretch>
            <a:fillRect/>
          </a:stretch>
        </a:blipFill>
      </dgm:spPr>
      <dgm:t>
        <a:bodyPr/>
        <a:lstStyle/>
        <a:p>
          <a:endParaRPr lang="es-PE"/>
        </a:p>
      </dgm:t>
    </dgm:pt>
    <dgm:pt modelId="{D0C2F841-181B-4BB3-BF66-159CECE560AF}" type="pres">
      <dgm:prSet presAssocID="{B088B68A-D2E2-4B6A-A473-A14A6EA81940}" presName="txShp" presStyleLbl="node1" presStyleIdx="0" presStyleCnt="2" custScaleY="84850">
        <dgm:presLayoutVars>
          <dgm:bulletEnabled val="1"/>
        </dgm:presLayoutVars>
      </dgm:prSet>
      <dgm:spPr/>
      <dgm:t>
        <a:bodyPr/>
        <a:lstStyle/>
        <a:p>
          <a:endParaRPr lang="es-PE"/>
        </a:p>
      </dgm:t>
    </dgm:pt>
    <dgm:pt modelId="{A3F5ECB3-9577-41B5-9F9D-8CD40E3099CF}" type="pres">
      <dgm:prSet presAssocID="{1919D87F-991B-41E8-81BB-2B840B9D3BDD}" presName="spacing" presStyleCnt="0"/>
      <dgm:spPr/>
    </dgm:pt>
    <dgm:pt modelId="{649DA703-D45A-4E48-B4A2-0E182B789A55}" type="pres">
      <dgm:prSet presAssocID="{432A1E69-A812-4FE3-89D2-363FD11FF7E5}" presName="composite" presStyleCnt="0"/>
      <dgm:spPr/>
    </dgm:pt>
    <dgm:pt modelId="{21F5F77D-7171-445E-BC07-F2A1C99AEB75}" type="pres">
      <dgm:prSet presAssocID="{432A1E69-A812-4FE3-89D2-363FD11FF7E5}" presName="imgShp" presStyleLbl="fgImgPlace1" presStyleIdx="1" presStyleCnt="2" custLinFactNeighborX="-189" custLinFactNeighborY="-4657"/>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84D2F6ED-BE2C-4F60-A0C2-43B7BA16BA63}" type="pres">
      <dgm:prSet presAssocID="{432A1E69-A812-4FE3-89D2-363FD11FF7E5}" presName="txShp" presStyleLbl="node1" presStyleIdx="1" presStyleCnt="2" custScaleY="94231" custLinFactNeighborX="-21" custLinFactNeighborY="-4584">
        <dgm:presLayoutVars>
          <dgm:bulletEnabled val="1"/>
        </dgm:presLayoutVars>
      </dgm:prSet>
      <dgm:spPr/>
      <dgm:t>
        <a:bodyPr/>
        <a:lstStyle/>
        <a:p>
          <a:endParaRPr lang="es-PE"/>
        </a:p>
      </dgm:t>
    </dgm:pt>
  </dgm:ptLst>
  <dgm:cxnLst>
    <dgm:cxn modelId="{2B6136B2-3F15-4BB6-BD4C-70ED1F906240}" type="presOf" srcId="{432A1E69-A812-4FE3-89D2-363FD11FF7E5}" destId="{84D2F6ED-BE2C-4F60-A0C2-43B7BA16BA63}" srcOrd="0" destOrd="0" presId="urn:microsoft.com/office/officeart/2005/8/layout/vList3"/>
    <dgm:cxn modelId="{3F74BAAA-C829-44D5-A0AD-FBB28B8855AD}" type="presOf" srcId="{81312395-3FC0-4393-9316-81A70BB06447}" destId="{E39FD4A7-3D6F-4ACA-8750-EAB889BFB97D}" srcOrd="0" destOrd="0" presId="urn:microsoft.com/office/officeart/2005/8/layout/vList3"/>
    <dgm:cxn modelId="{2EFFD7FE-0F27-4591-A6D4-5F02D7E91570}" type="presOf" srcId="{B088B68A-D2E2-4B6A-A473-A14A6EA81940}" destId="{D0C2F841-181B-4BB3-BF66-159CECE560AF}" srcOrd="0" destOrd="0" presId="urn:microsoft.com/office/officeart/2005/8/layout/vList3"/>
    <dgm:cxn modelId="{B38833F9-CDE3-41E6-85BF-C7D59CEBA7F1}" srcId="{81312395-3FC0-4393-9316-81A70BB06447}" destId="{B088B68A-D2E2-4B6A-A473-A14A6EA81940}" srcOrd="0" destOrd="0" parTransId="{9E67B617-DE31-4FD5-B56F-250955C1863C}" sibTransId="{1919D87F-991B-41E8-81BB-2B840B9D3BDD}"/>
    <dgm:cxn modelId="{4577E8D4-5BED-4BC5-B5B4-E98C5F963D30}" srcId="{81312395-3FC0-4393-9316-81A70BB06447}" destId="{432A1E69-A812-4FE3-89D2-363FD11FF7E5}" srcOrd="1" destOrd="0" parTransId="{A2D6EB5D-B015-4CD2-B95B-2A66936D419E}" sibTransId="{6D95108F-EA0B-4049-9ABA-2B3EF6651069}"/>
    <dgm:cxn modelId="{7F59D4BC-C5F3-4E0F-AD2D-D48E3ABF39E1}" type="presParOf" srcId="{E39FD4A7-3D6F-4ACA-8750-EAB889BFB97D}" destId="{EF3EACCC-B293-4599-959A-BDFFC82AAD13}" srcOrd="0" destOrd="0" presId="urn:microsoft.com/office/officeart/2005/8/layout/vList3"/>
    <dgm:cxn modelId="{8E20C4A0-4EDE-4E94-86CA-A91B42674163}" type="presParOf" srcId="{EF3EACCC-B293-4599-959A-BDFFC82AAD13}" destId="{39CF6C30-1D3A-43C7-9306-D11FAEF92AC9}" srcOrd="0" destOrd="0" presId="urn:microsoft.com/office/officeart/2005/8/layout/vList3"/>
    <dgm:cxn modelId="{8CB49561-7CDC-470A-B4E2-E393D181B273}" type="presParOf" srcId="{EF3EACCC-B293-4599-959A-BDFFC82AAD13}" destId="{D0C2F841-181B-4BB3-BF66-159CECE560AF}" srcOrd="1" destOrd="0" presId="urn:microsoft.com/office/officeart/2005/8/layout/vList3"/>
    <dgm:cxn modelId="{5144B9E5-E484-4CAD-97C6-5EE5ACB272FC}" type="presParOf" srcId="{E39FD4A7-3D6F-4ACA-8750-EAB889BFB97D}" destId="{A3F5ECB3-9577-41B5-9F9D-8CD40E3099CF}" srcOrd="1" destOrd="0" presId="urn:microsoft.com/office/officeart/2005/8/layout/vList3"/>
    <dgm:cxn modelId="{C582C274-91CE-4662-A7CD-7C25F63403CE}" type="presParOf" srcId="{E39FD4A7-3D6F-4ACA-8750-EAB889BFB97D}" destId="{649DA703-D45A-4E48-B4A2-0E182B789A55}" srcOrd="2" destOrd="0" presId="urn:microsoft.com/office/officeart/2005/8/layout/vList3"/>
    <dgm:cxn modelId="{262308AE-5C78-4B96-98D1-2A5AF06DB6D1}" type="presParOf" srcId="{649DA703-D45A-4E48-B4A2-0E182B789A55}" destId="{21F5F77D-7171-445E-BC07-F2A1C99AEB75}" srcOrd="0" destOrd="0" presId="urn:microsoft.com/office/officeart/2005/8/layout/vList3"/>
    <dgm:cxn modelId="{B2886DC8-1724-4128-B6D4-8877F1676137}" type="presParOf" srcId="{649DA703-D45A-4E48-B4A2-0E182B789A55}" destId="{84D2F6ED-BE2C-4F60-A0C2-43B7BA16BA63}"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8F73A9F-3D83-46F1-944A-0523F2A02BCF}"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s-ES"/>
        </a:p>
      </dgm:t>
    </dgm:pt>
    <dgm:pt modelId="{FA89386E-5836-4338-9D58-5BB86316CF66}">
      <dgm:prSet phldrT="[Texto]"/>
      <dgm:spPr>
        <a:solidFill>
          <a:schemeClr val="accent4">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PE" dirty="0" smtClean="0"/>
            <a:t>Validación de Registros para el Pago</a:t>
          </a:r>
          <a:endParaRPr lang="es-ES" dirty="0" smtClean="0"/>
        </a:p>
      </dgm:t>
    </dgm:pt>
    <dgm:pt modelId="{6A709B80-B5C9-4F9D-AA22-0DEF0DDEFC0F}" type="parTrans" cxnId="{8B2ACDC9-E91F-40E9-8276-FB0E7BC5D1FF}">
      <dgm:prSet/>
      <dgm:spPr/>
      <dgm:t>
        <a:bodyPr/>
        <a:lstStyle/>
        <a:p>
          <a:endParaRPr lang="es-ES"/>
        </a:p>
      </dgm:t>
    </dgm:pt>
    <dgm:pt modelId="{7DD3FD27-019D-4562-88DB-DC213D0F997A}" type="sibTrans" cxnId="{8B2ACDC9-E91F-40E9-8276-FB0E7BC5D1FF}">
      <dgm:prSet/>
      <dgm:spPr/>
      <dgm:t>
        <a:bodyPr/>
        <a:lstStyle/>
        <a:p>
          <a:endParaRPr lang="es-ES"/>
        </a:p>
      </dgm:t>
    </dgm:pt>
    <dgm:pt modelId="{C0655119-25D9-4A54-87BF-6DF63ABC4C50}">
      <dgm:prSet phldrT="[Texto]"/>
      <dgm: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es-PE" b="1" smtClean="0"/>
            <a:t>Resolución Directoral Nº 051-2014-EF/52.03 (20.06.2014) y modificatoria</a:t>
          </a:r>
          <a:endParaRPr lang="es-ES" dirty="0">
            <a:solidFill>
              <a:schemeClr val="bg1"/>
            </a:solidFill>
            <a:latin typeface="Trebuchet MS (Cuerpo)"/>
          </a:endParaRPr>
        </a:p>
      </dgm:t>
    </dgm:pt>
    <dgm:pt modelId="{1BC434B8-507A-409E-BAE1-89A0F002C79B}" type="parTrans" cxnId="{A2F4BD75-846A-4A73-9888-020B46BACF41}">
      <dgm:prSet/>
      <dgm:spPr/>
      <dgm:t>
        <a:bodyPr/>
        <a:lstStyle/>
        <a:p>
          <a:endParaRPr lang="es-ES"/>
        </a:p>
      </dgm:t>
    </dgm:pt>
    <dgm:pt modelId="{D85F5A8B-3A85-4D72-89AF-188D02B0C10B}" type="sibTrans" cxnId="{A2F4BD75-846A-4A73-9888-020B46BACF41}">
      <dgm:prSet/>
      <dgm:spPr/>
      <dgm:t>
        <a:bodyPr/>
        <a:lstStyle/>
        <a:p>
          <a:endParaRPr lang="es-ES"/>
        </a:p>
      </dgm:t>
    </dgm:pt>
    <dgm:pt modelId="{74DD0C96-5924-4FBF-AD0B-5716175932E5}">
      <dgm:prSet/>
      <dgm:spPr/>
      <dgm:t>
        <a:bodyPr/>
        <a:lstStyle/>
        <a:p>
          <a:endParaRPr lang="es-ES" b="1" dirty="0" smtClean="0"/>
        </a:p>
      </dgm:t>
    </dgm:pt>
    <dgm:pt modelId="{993DCC2D-8307-4519-88D7-D5390F33665B}" type="parTrans" cxnId="{8FEE6689-D483-41BD-91C4-4C49338389E0}">
      <dgm:prSet/>
      <dgm:spPr/>
      <dgm:t>
        <a:bodyPr/>
        <a:lstStyle/>
        <a:p>
          <a:endParaRPr lang="es-ES"/>
        </a:p>
      </dgm:t>
    </dgm:pt>
    <dgm:pt modelId="{1612B02E-9B08-4631-AA94-62A5649A064B}" type="sibTrans" cxnId="{8FEE6689-D483-41BD-91C4-4C49338389E0}">
      <dgm:prSet/>
      <dgm:spPr/>
      <dgm:t>
        <a:bodyPr/>
        <a:lstStyle/>
        <a:p>
          <a:endParaRPr lang="es-ES"/>
        </a:p>
      </dgm:t>
    </dgm:pt>
    <dgm:pt modelId="{1C54D926-0BF0-4EB6-8A63-B418E0ACD575}">
      <dgm:prSet/>
      <dgm:spPr/>
      <dgm:t>
        <a:bodyPr/>
        <a:lstStyle/>
        <a:p>
          <a:r>
            <a:rPr lang="es-PE" b="1" dirty="0" smtClean="0"/>
            <a:t>Articulo 4°- A partir de Agosto de 2014, el procesamiento del Gasto Girado para el pago de los conceptos (…), solo procede si la información referida al documento de identidad de los respectivos beneficiarios registrada en el MCPP, ha sido validada con la consignada en el Aplicativo Informático, de lo contrario el correspondiente registro administrativo no será procesado en el SIAF-SP, hasta que dicha Información sea actualizada</a:t>
          </a:r>
          <a:endParaRPr lang="es-ES" b="1" dirty="0" smtClean="0"/>
        </a:p>
      </dgm:t>
    </dgm:pt>
    <dgm:pt modelId="{E5236322-709F-497F-931A-E6957D95F62E}" type="parTrans" cxnId="{CB1FDBAD-0654-47EF-9BF1-6F9D76C55D53}">
      <dgm:prSet/>
      <dgm:spPr/>
      <dgm:t>
        <a:bodyPr/>
        <a:lstStyle/>
        <a:p>
          <a:endParaRPr lang="es-ES"/>
        </a:p>
      </dgm:t>
    </dgm:pt>
    <dgm:pt modelId="{21DF190C-DE38-4650-A8E9-D3D458A6F925}" type="sibTrans" cxnId="{CB1FDBAD-0654-47EF-9BF1-6F9D76C55D53}">
      <dgm:prSet/>
      <dgm:spPr/>
      <dgm:t>
        <a:bodyPr/>
        <a:lstStyle/>
        <a:p>
          <a:endParaRPr lang="es-ES"/>
        </a:p>
      </dgm:t>
    </dgm:pt>
    <dgm:pt modelId="{ECD2E8D1-660C-4E3A-9EC9-ACCB37E4FA7B}">
      <dgm:prSet/>
      <dgm:spPr/>
      <dgm:t>
        <a:bodyPr/>
        <a:lstStyle/>
        <a:p>
          <a:endParaRPr lang="es-ES" b="1" dirty="0" smtClean="0"/>
        </a:p>
      </dgm:t>
    </dgm:pt>
    <dgm:pt modelId="{1CEE63FF-692A-4BC5-A136-528491EF9F77}" type="parTrans" cxnId="{020E2A98-4492-4959-BF91-439800986194}">
      <dgm:prSet/>
      <dgm:spPr/>
      <dgm:t>
        <a:bodyPr/>
        <a:lstStyle/>
        <a:p>
          <a:endParaRPr lang="es-ES"/>
        </a:p>
      </dgm:t>
    </dgm:pt>
    <dgm:pt modelId="{D43C7A72-76CA-4941-89B8-01B2BC7D50E9}" type="sibTrans" cxnId="{020E2A98-4492-4959-BF91-439800986194}">
      <dgm:prSet/>
      <dgm:spPr/>
      <dgm:t>
        <a:bodyPr/>
        <a:lstStyle/>
        <a:p>
          <a:endParaRPr lang="es-ES"/>
        </a:p>
      </dgm:t>
    </dgm:pt>
    <dgm:pt modelId="{335F4662-1935-4503-AC43-EA1AFB58EB82}">
      <dgm:prSet/>
      <dgm:spPr/>
      <dgm:t>
        <a:bodyPr/>
        <a:lstStyle/>
        <a:p>
          <a:endParaRPr lang="es-ES" b="1" dirty="0" smtClean="0"/>
        </a:p>
      </dgm:t>
    </dgm:pt>
    <dgm:pt modelId="{D9AB5C1C-3329-4120-B78B-04A62538A993}" type="parTrans" cxnId="{1FBD75E3-A244-4D2A-B754-6A2C84B26B55}">
      <dgm:prSet/>
      <dgm:spPr/>
      <dgm:t>
        <a:bodyPr/>
        <a:lstStyle/>
        <a:p>
          <a:endParaRPr lang="es-ES"/>
        </a:p>
      </dgm:t>
    </dgm:pt>
    <dgm:pt modelId="{984A3D73-4784-4B26-B365-FA7D41D19E01}" type="sibTrans" cxnId="{1FBD75E3-A244-4D2A-B754-6A2C84B26B55}">
      <dgm:prSet/>
      <dgm:spPr/>
      <dgm:t>
        <a:bodyPr/>
        <a:lstStyle/>
        <a:p>
          <a:endParaRPr lang="es-ES"/>
        </a:p>
      </dgm:t>
    </dgm:pt>
    <dgm:pt modelId="{BE206CD1-1F7C-40D6-94E4-C130CC22B695}">
      <dgm:prSet/>
      <dgm:spPr/>
      <dgm:t>
        <a:bodyPr/>
        <a:lstStyle/>
        <a:p>
          <a:endParaRPr lang="es-ES" b="1" dirty="0" smtClean="0"/>
        </a:p>
      </dgm:t>
    </dgm:pt>
    <dgm:pt modelId="{2FCA60BF-5971-4DCF-99AD-EAF2ED4588A0}" type="parTrans" cxnId="{D39171DB-56FA-4E35-AB39-6EA5F085DE5C}">
      <dgm:prSet/>
      <dgm:spPr/>
      <dgm:t>
        <a:bodyPr/>
        <a:lstStyle/>
        <a:p>
          <a:endParaRPr lang="es-ES"/>
        </a:p>
      </dgm:t>
    </dgm:pt>
    <dgm:pt modelId="{605BF90E-4365-462C-8095-8A0850FDAF30}" type="sibTrans" cxnId="{D39171DB-56FA-4E35-AB39-6EA5F085DE5C}">
      <dgm:prSet/>
      <dgm:spPr/>
      <dgm:t>
        <a:bodyPr/>
        <a:lstStyle/>
        <a:p>
          <a:endParaRPr lang="es-ES"/>
        </a:p>
      </dgm:t>
    </dgm:pt>
    <dgm:pt modelId="{74AD82EF-8F36-49AD-B9E4-A648CF9968BA}">
      <dgm:prSet/>
      <dgm:spPr/>
      <dgm:t>
        <a:bodyPr/>
        <a:lstStyle/>
        <a:p>
          <a:endParaRPr lang="es-ES" b="1" dirty="0" smtClean="0"/>
        </a:p>
      </dgm:t>
    </dgm:pt>
    <dgm:pt modelId="{EF8536F4-E87D-43CB-81C3-82714F3F9968}" type="parTrans" cxnId="{117BB838-CB2E-4919-BB61-AF0E43EFBA88}">
      <dgm:prSet/>
      <dgm:spPr/>
      <dgm:t>
        <a:bodyPr/>
        <a:lstStyle/>
        <a:p>
          <a:endParaRPr lang="es-ES"/>
        </a:p>
      </dgm:t>
    </dgm:pt>
    <dgm:pt modelId="{CE3F9CD7-D551-453D-B87C-B544433A715C}" type="sibTrans" cxnId="{117BB838-CB2E-4919-BB61-AF0E43EFBA88}">
      <dgm:prSet/>
      <dgm:spPr/>
      <dgm:t>
        <a:bodyPr/>
        <a:lstStyle/>
        <a:p>
          <a:endParaRPr lang="es-ES"/>
        </a:p>
      </dgm:t>
    </dgm:pt>
    <dgm:pt modelId="{43685628-A903-4ECD-A544-384E6A5FE36E}">
      <dgm:prSet/>
      <dgm:spPr/>
      <dgm:t>
        <a:bodyPr/>
        <a:lstStyle/>
        <a:p>
          <a:endParaRPr lang="es-ES" b="1" dirty="0" smtClean="0"/>
        </a:p>
      </dgm:t>
    </dgm:pt>
    <dgm:pt modelId="{C20C6E4C-3FDF-42C4-83B8-6FC42BF7B235}" type="parTrans" cxnId="{363FC033-90AE-4529-B109-BFC3CFA650B6}">
      <dgm:prSet/>
      <dgm:spPr/>
      <dgm:t>
        <a:bodyPr/>
        <a:lstStyle/>
        <a:p>
          <a:endParaRPr lang="es-ES"/>
        </a:p>
      </dgm:t>
    </dgm:pt>
    <dgm:pt modelId="{0490C1D1-09EF-4874-850A-E9657A4E603C}" type="sibTrans" cxnId="{363FC033-90AE-4529-B109-BFC3CFA650B6}">
      <dgm:prSet/>
      <dgm:spPr/>
      <dgm:t>
        <a:bodyPr/>
        <a:lstStyle/>
        <a:p>
          <a:endParaRPr lang="es-ES"/>
        </a:p>
      </dgm:t>
    </dgm:pt>
    <dgm:pt modelId="{A6C0F880-A201-46E9-A71E-4F406204D5D6}">
      <dgm:prSet/>
      <dgm:spPr/>
      <dgm:t>
        <a:bodyPr/>
        <a:lstStyle/>
        <a:p>
          <a:endParaRPr lang="es-ES" b="1" dirty="0" smtClean="0"/>
        </a:p>
      </dgm:t>
    </dgm:pt>
    <dgm:pt modelId="{51AF5789-6ECC-4BDE-8B1A-1897B2FB208E}" type="parTrans" cxnId="{9F830F86-01BE-4D27-A72B-3803E3F8E1EF}">
      <dgm:prSet/>
      <dgm:spPr/>
      <dgm:t>
        <a:bodyPr/>
        <a:lstStyle/>
        <a:p>
          <a:endParaRPr lang="es-ES"/>
        </a:p>
      </dgm:t>
    </dgm:pt>
    <dgm:pt modelId="{A3715783-21A4-4ABF-8056-D2498AF1FE66}" type="sibTrans" cxnId="{9F830F86-01BE-4D27-A72B-3803E3F8E1EF}">
      <dgm:prSet/>
      <dgm:spPr/>
      <dgm:t>
        <a:bodyPr/>
        <a:lstStyle/>
        <a:p>
          <a:endParaRPr lang="es-ES"/>
        </a:p>
      </dgm:t>
    </dgm:pt>
    <dgm:pt modelId="{8F50AF3B-B5BC-47BD-9234-40D724DD6B13}">
      <dgm:prSet/>
      <dgm:spPr/>
      <dgm:t>
        <a:bodyPr/>
        <a:lstStyle/>
        <a:p>
          <a:endParaRPr lang="es-ES" b="1" dirty="0" smtClean="0"/>
        </a:p>
      </dgm:t>
    </dgm:pt>
    <dgm:pt modelId="{A1EB2169-4F11-4E6F-9AF2-254EE03B96A5}" type="parTrans" cxnId="{FD723498-B80D-4AB8-A9C1-8F74CEED9ACB}">
      <dgm:prSet/>
      <dgm:spPr/>
      <dgm:t>
        <a:bodyPr/>
        <a:lstStyle/>
        <a:p>
          <a:endParaRPr lang="es-ES"/>
        </a:p>
      </dgm:t>
    </dgm:pt>
    <dgm:pt modelId="{788343A1-C7EF-4467-A0F0-B5824DAC027C}" type="sibTrans" cxnId="{FD723498-B80D-4AB8-A9C1-8F74CEED9ACB}">
      <dgm:prSet/>
      <dgm:spPr/>
      <dgm:t>
        <a:bodyPr/>
        <a:lstStyle/>
        <a:p>
          <a:endParaRPr lang="es-ES"/>
        </a:p>
      </dgm:t>
    </dgm:pt>
    <dgm:pt modelId="{3C16D1EF-39F1-4452-B410-53C4C35E4B96}">
      <dgm:prSet/>
      <dgm:spPr/>
      <dgm:t>
        <a:bodyPr/>
        <a:lstStyle/>
        <a:p>
          <a:endParaRPr lang="es-ES" b="1" dirty="0" smtClean="0"/>
        </a:p>
      </dgm:t>
    </dgm:pt>
    <dgm:pt modelId="{1CF8BD15-BE9D-4488-B13C-38664AF55A08}" type="parTrans" cxnId="{513CF09D-64CC-4896-895B-1DF33315CACA}">
      <dgm:prSet/>
      <dgm:spPr/>
      <dgm:t>
        <a:bodyPr/>
        <a:lstStyle/>
        <a:p>
          <a:endParaRPr lang="es-ES"/>
        </a:p>
      </dgm:t>
    </dgm:pt>
    <dgm:pt modelId="{793262EC-2DE2-4960-B688-E6CAFA4C1170}" type="sibTrans" cxnId="{513CF09D-64CC-4896-895B-1DF33315CACA}">
      <dgm:prSet/>
      <dgm:spPr/>
      <dgm:t>
        <a:bodyPr/>
        <a:lstStyle/>
        <a:p>
          <a:endParaRPr lang="es-ES"/>
        </a:p>
      </dgm:t>
    </dgm:pt>
    <dgm:pt modelId="{9D81123E-7FB7-4413-912F-76CEBE17656B}">
      <dgm:prSet/>
      <dgm:spPr/>
      <dgm:t>
        <a:bodyPr/>
        <a:lstStyle/>
        <a:p>
          <a:endParaRPr lang="es-ES" b="1" dirty="0" smtClean="0"/>
        </a:p>
      </dgm:t>
    </dgm:pt>
    <dgm:pt modelId="{A87979A5-CF12-470D-9375-2FFA1AC2C4DA}" type="parTrans" cxnId="{571C9E46-C898-48C3-BF19-CA658C46EA22}">
      <dgm:prSet/>
      <dgm:spPr/>
      <dgm:t>
        <a:bodyPr/>
        <a:lstStyle/>
        <a:p>
          <a:endParaRPr lang="es-ES"/>
        </a:p>
      </dgm:t>
    </dgm:pt>
    <dgm:pt modelId="{B36557C7-247B-40C2-8E59-7D3B8A735036}" type="sibTrans" cxnId="{571C9E46-C898-48C3-BF19-CA658C46EA22}">
      <dgm:prSet/>
      <dgm:spPr/>
      <dgm:t>
        <a:bodyPr/>
        <a:lstStyle/>
        <a:p>
          <a:endParaRPr lang="es-ES"/>
        </a:p>
      </dgm:t>
    </dgm:pt>
    <dgm:pt modelId="{DC73E94E-ADC5-4A57-B324-1D48C3D3AD7D}" type="pres">
      <dgm:prSet presAssocID="{28F73A9F-3D83-46F1-944A-0523F2A02BCF}" presName="Name0" presStyleCnt="0">
        <dgm:presLayoutVars>
          <dgm:dir/>
          <dgm:animLvl val="lvl"/>
          <dgm:resizeHandles val="exact"/>
        </dgm:presLayoutVars>
      </dgm:prSet>
      <dgm:spPr/>
      <dgm:t>
        <a:bodyPr/>
        <a:lstStyle/>
        <a:p>
          <a:endParaRPr lang="es-ES"/>
        </a:p>
      </dgm:t>
    </dgm:pt>
    <dgm:pt modelId="{2F002337-600B-4E75-BC4F-807DD45DD909}" type="pres">
      <dgm:prSet presAssocID="{FA89386E-5836-4338-9D58-5BB86316CF66}" presName="composite" presStyleCnt="0"/>
      <dgm:spPr/>
    </dgm:pt>
    <dgm:pt modelId="{14E5FDF8-F676-4040-ACD8-DF9454DCC836}" type="pres">
      <dgm:prSet presAssocID="{FA89386E-5836-4338-9D58-5BB86316CF66}" presName="parTx" presStyleLbl="alignNode1" presStyleIdx="0" presStyleCnt="1" custLinFactNeighborY="-33960">
        <dgm:presLayoutVars>
          <dgm:chMax val="0"/>
          <dgm:chPref val="0"/>
          <dgm:bulletEnabled val="1"/>
        </dgm:presLayoutVars>
      </dgm:prSet>
      <dgm:spPr/>
      <dgm:t>
        <a:bodyPr/>
        <a:lstStyle/>
        <a:p>
          <a:endParaRPr lang="es-ES"/>
        </a:p>
      </dgm:t>
    </dgm:pt>
    <dgm:pt modelId="{F47EB0E5-D1CE-4584-BE07-C4DFD2ABC38B}" type="pres">
      <dgm:prSet presAssocID="{FA89386E-5836-4338-9D58-5BB86316CF66}" presName="desTx" presStyleLbl="alignAccFollowNode1" presStyleIdx="0" presStyleCnt="1" custScaleY="95445">
        <dgm:presLayoutVars>
          <dgm:bulletEnabled val="1"/>
        </dgm:presLayoutVars>
      </dgm:prSet>
      <dgm:spPr/>
      <dgm:t>
        <a:bodyPr/>
        <a:lstStyle/>
        <a:p>
          <a:endParaRPr lang="es-ES"/>
        </a:p>
      </dgm:t>
    </dgm:pt>
  </dgm:ptLst>
  <dgm:cxnLst>
    <dgm:cxn modelId="{513CF09D-64CC-4896-895B-1DF33315CACA}" srcId="{FA89386E-5836-4338-9D58-5BB86316CF66}" destId="{3C16D1EF-39F1-4452-B410-53C4C35E4B96}" srcOrd="7" destOrd="0" parTransId="{1CF8BD15-BE9D-4488-B13C-38664AF55A08}" sibTransId="{793262EC-2DE2-4960-B688-E6CAFA4C1170}"/>
    <dgm:cxn modelId="{9F830F86-01BE-4D27-A72B-3803E3F8E1EF}" srcId="{FA89386E-5836-4338-9D58-5BB86316CF66}" destId="{A6C0F880-A201-46E9-A71E-4F406204D5D6}" srcOrd="5" destOrd="0" parTransId="{51AF5789-6ECC-4BDE-8B1A-1897B2FB208E}" sibTransId="{A3715783-21A4-4ABF-8056-D2498AF1FE66}"/>
    <dgm:cxn modelId="{117BB838-CB2E-4919-BB61-AF0E43EFBA88}" srcId="{FA89386E-5836-4338-9D58-5BB86316CF66}" destId="{74AD82EF-8F36-49AD-B9E4-A648CF9968BA}" srcOrd="3" destOrd="0" parTransId="{EF8536F4-E87D-43CB-81C3-82714F3F9968}" sibTransId="{CE3F9CD7-D551-453D-B87C-B544433A715C}"/>
    <dgm:cxn modelId="{363FC033-90AE-4529-B109-BFC3CFA650B6}" srcId="{FA89386E-5836-4338-9D58-5BB86316CF66}" destId="{43685628-A903-4ECD-A544-384E6A5FE36E}" srcOrd="4" destOrd="0" parTransId="{C20C6E4C-3FDF-42C4-83B8-6FC42BF7B235}" sibTransId="{0490C1D1-09EF-4874-850A-E9657A4E603C}"/>
    <dgm:cxn modelId="{D39171DB-56FA-4E35-AB39-6EA5F085DE5C}" srcId="{FA89386E-5836-4338-9D58-5BB86316CF66}" destId="{BE206CD1-1F7C-40D6-94E4-C130CC22B695}" srcOrd="2" destOrd="0" parTransId="{2FCA60BF-5971-4DCF-99AD-EAF2ED4588A0}" sibTransId="{605BF90E-4365-462C-8095-8A0850FDAF30}"/>
    <dgm:cxn modelId="{E06839F9-6036-4EB6-A892-F702A8872DC0}" type="presOf" srcId="{A6C0F880-A201-46E9-A71E-4F406204D5D6}" destId="{F47EB0E5-D1CE-4584-BE07-C4DFD2ABC38B}" srcOrd="0" destOrd="5" presId="urn:microsoft.com/office/officeart/2005/8/layout/hList1"/>
    <dgm:cxn modelId="{8B2ACDC9-E91F-40E9-8276-FB0E7BC5D1FF}" srcId="{28F73A9F-3D83-46F1-944A-0523F2A02BCF}" destId="{FA89386E-5836-4338-9D58-5BB86316CF66}" srcOrd="0" destOrd="0" parTransId="{6A709B80-B5C9-4F9D-AA22-0DEF0DDEFC0F}" sibTransId="{7DD3FD27-019D-4562-88DB-DC213D0F997A}"/>
    <dgm:cxn modelId="{E6429D5E-E169-4E64-B413-1FC3ADDED7D7}" type="presOf" srcId="{ECD2E8D1-660C-4E3A-9EC9-ACCB37E4FA7B}" destId="{F47EB0E5-D1CE-4584-BE07-C4DFD2ABC38B}" srcOrd="0" destOrd="10" presId="urn:microsoft.com/office/officeart/2005/8/layout/hList1"/>
    <dgm:cxn modelId="{6245B1BE-F1E4-4141-9029-0D53DBC4D61E}" type="presOf" srcId="{3C16D1EF-39F1-4452-B410-53C4C35E4B96}" destId="{F47EB0E5-D1CE-4584-BE07-C4DFD2ABC38B}" srcOrd="0" destOrd="7" presId="urn:microsoft.com/office/officeart/2005/8/layout/hList1"/>
    <dgm:cxn modelId="{34E26575-9514-4371-823E-CF9B50206964}" type="presOf" srcId="{74DD0C96-5924-4FBF-AD0B-5716175932E5}" destId="{F47EB0E5-D1CE-4584-BE07-C4DFD2ABC38B}" srcOrd="0" destOrd="11" presId="urn:microsoft.com/office/officeart/2005/8/layout/hList1"/>
    <dgm:cxn modelId="{F6FDDF00-D94A-4397-93ED-10EEBC2A1BED}" type="presOf" srcId="{74AD82EF-8F36-49AD-B9E4-A648CF9968BA}" destId="{F47EB0E5-D1CE-4584-BE07-C4DFD2ABC38B}" srcOrd="0" destOrd="3" presId="urn:microsoft.com/office/officeart/2005/8/layout/hList1"/>
    <dgm:cxn modelId="{A2F4BD75-846A-4A73-9888-020B46BACF41}" srcId="{FA89386E-5836-4338-9D58-5BB86316CF66}" destId="{C0655119-25D9-4A54-87BF-6DF63ABC4C50}" srcOrd="0" destOrd="0" parTransId="{1BC434B8-507A-409E-BAE1-89A0F002C79B}" sibTransId="{D85F5A8B-3A85-4D72-89AF-188D02B0C10B}"/>
    <dgm:cxn modelId="{020E2A98-4492-4959-BF91-439800986194}" srcId="{FA89386E-5836-4338-9D58-5BB86316CF66}" destId="{ECD2E8D1-660C-4E3A-9EC9-ACCB37E4FA7B}" srcOrd="10" destOrd="0" parTransId="{1CEE63FF-692A-4BC5-A136-528491EF9F77}" sibTransId="{D43C7A72-76CA-4941-89B8-01B2BC7D50E9}"/>
    <dgm:cxn modelId="{7C5D5BE3-CEFA-49E2-A776-9984B7111E54}" type="presOf" srcId="{FA89386E-5836-4338-9D58-5BB86316CF66}" destId="{14E5FDF8-F676-4040-ACD8-DF9454DCC836}" srcOrd="0" destOrd="0" presId="urn:microsoft.com/office/officeart/2005/8/layout/hList1"/>
    <dgm:cxn modelId="{FD723498-B80D-4AB8-A9C1-8F74CEED9ACB}" srcId="{FA89386E-5836-4338-9D58-5BB86316CF66}" destId="{8F50AF3B-B5BC-47BD-9234-40D724DD6B13}" srcOrd="6" destOrd="0" parTransId="{A1EB2169-4F11-4E6F-9AF2-254EE03B96A5}" sibTransId="{788343A1-C7EF-4467-A0F0-B5824DAC027C}"/>
    <dgm:cxn modelId="{1FBD75E3-A244-4D2A-B754-6A2C84B26B55}" srcId="{FA89386E-5836-4338-9D58-5BB86316CF66}" destId="{335F4662-1935-4503-AC43-EA1AFB58EB82}" srcOrd="9" destOrd="0" parTransId="{D9AB5C1C-3329-4120-B78B-04A62538A993}" sibTransId="{984A3D73-4784-4B26-B365-FA7D41D19E01}"/>
    <dgm:cxn modelId="{B1A02AF4-1719-4358-95A1-C3ED63E20CD8}" type="presOf" srcId="{8F50AF3B-B5BC-47BD-9234-40D724DD6B13}" destId="{F47EB0E5-D1CE-4584-BE07-C4DFD2ABC38B}" srcOrd="0" destOrd="6" presId="urn:microsoft.com/office/officeart/2005/8/layout/hList1"/>
    <dgm:cxn modelId="{571C9E46-C898-48C3-BF19-CA658C46EA22}" srcId="{FA89386E-5836-4338-9D58-5BB86316CF66}" destId="{9D81123E-7FB7-4413-912F-76CEBE17656B}" srcOrd="8" destOrd="0" parTransId="{A87979A5-CF12-470D-9375-2FFA1AC2C4DA}" sibTransId="{B36557C7-247B-40C2-8E59-7D3B8A735036}"/>
    <dgm:cxn modelId="{CA0C84BA-D476-48D5-99D4-25BB9D11908F}" type="presOf" srcId="{BE206CD1-1F7C-40D6-94E4-C130CC22B695}" destId="{F47EB0E5-D1CE-4584-BE07-C4DFD2ABC38B}" srcOrd="0" destOrd="2" presId="urn:microsoft.com/office/officeart/2005/8/layout/hList1"/>
    <dgm:cxn modelId="{C74F17C0-3D59-4016-BF93-24B3504D68A5}" type="presOf" srcId="{335F4662-1935-4503-AC43-EA1AFB58EB82}" destId="{F47EB0E5-D1CE-4584-BE07-C4DFD2ABC38B}" srcOrd="0" destOrd="9" presId="urn:microsoft.com/office/officeart/2005/8/layout/hList1"/>
    <dgm:cxn modelId="{864CCFB7-43A7-49F9-9B03-8B9AD29C93B3}" type="presOf" srcId="{9D81123E-7FB7-4413-912F-76CEBE17656B}" destId="{F47EB0E5-D1CE-4584-BE07-C4DFD2ABC38B}" srcOrd="0" destOrd="8" presId="urn:microsoft.com/office/officeart/2005/8/layout/hList1"/>
    <dgm:cxn modelId="{FAAA280E-BD79-442D-894E-40BF15FC5A24}" type="presOf" srcId="{1C54D926-0BF0-4EB6-8A63-B418E0ACD575}" destId="{F47EB0E5-D1CE-4584-BE07-C4DFD2ABC38B}" srcOrd="0" destOrd="1" presId="urn:microsoft.com/office/officeart/2005/8/layout/hList1"/>
    <dgm:cxn modelId="{21DBA7BD-8537-4E37-99A0-2C0FA938920F}" type="presOf" srcId="{28F73A9F-3D83-46F1-944A-0523F2A02BCF}" destId="{DC73E94E-ADC5-4A57-B324-1D48C3D3AD7D}" srcOrd="0" destOrd="0" presId="urn:microsoft.com/office/officeart/2005/8/layout/hList1"/>
    <dgm:cxn modelId="{114EA516-75B4-48A4-B082-265CC0F42F4F}" type="presOf" srcId="{C0655119-25D9-4A54-87BF-6DF63ABC4C50}" destId="{F47EB0E5-D1CE-4584-BE07-C4DFD2ABC38B}" srcOrd="0" destOrd="0" presId="urn:microsoft.com/office/officeart/2005/8/layout/hList1"/>
    <dgm:cxn modelId="{438609BB-9DF6-4FB6-B8DE-AA3888891AD5}" type="presOf" srcId="{43685628-A903-4ECD-A544-384E6A5FE36E}" destId="{F47EB0E5-D1CE-4584-BE07-C4DFD2ABC38B}" srcOrd="0" destOrd="4" presId="urn:microsoft.com/office/officeart/2005/8/layout/hList1"/>
    <dgm:cxn modelId="{CB1FDBAD-0654-47EF-9BF1-6F9D76C55D53}" srcId="{FA89386E-5836-4338-9D58-5BB86316CF66}" destId="{1C54D926-0BF0-4EB6-8A63-B418E0ACD575}" srcOrd="1" destOrd="0" parTransId="{E5236322-709F-497F-931A-E6957D95F62E}" sibTransId="{21DF190C-DE38-4650-A8E9-D3D458A6F925}"/>
    <dgm:cxn modelId="{8FEE6689-D483-41BD-91C4-4C49338389E0}" srcId="{FA89386E-5836-4338-9D58-5BB86316CF66}" destId="{74DD0C96-5924-4FBF-AD0B-5716175932E5}" srcOrd="11" destOrd="0" parTransId="{993DCC2D-8307-4519-88D7-D5390F33665B}" sibTransId="{1612B02E-9B08-4631-AA94-62A5649A064B}"/>
    <dgm:cxn modelId="{D0E98A27-6055-4CB2-A305-35AE066A636B}" type="presParOf" srcId="{DC73E94E-ADC5-4A57-B324-1D48C3D3AD7D}" destId="{2F002337-600B-4E75-BC4F-807DD45DD909}" srcOrd="0" destOrd="0" presId="urn:microsoft.com/office/officeart/2005/8/layout/hList1"/>
    <dgm:cxn modelId="{6F3EB83B-59D1-4D34-AC30-DF1A0FC937F5}" type="presParOf" srcId="{2F002337-600B-4E75-BC4F-807DD45DD909}" destId="{14E5FDF8-F676-4040-ACD8-DF9454DCC836}" srcOrd="0" destOrd="0" presId="urn:microsoft.com/office/officeart/2005/8/layout/hList1"/>
    <dgm:cxn modelId="{18CC846A-40B0-4C7F-AD35-D2C33496EEEB}" type="presParOf" srcId="{2F002337-600B-4E75-BC4F-807DD45DD909}" destId="{F47EB0E5-D1CE-4584-BE07-C4DFD2ABC38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195E2-ADBA-455E-BAA5-211E28BC5C42}">
      <dsp:nvSpPr>
        <dsp:cNvPr id="0" name=""/>
        <dsp:cNvSpPr/>
      </dsp:nvSpPr>
      <dsp:spPr>
        <a:xfrm rot="10800000">
          <a:off x="2729439" y="0"/>
          <a:ext cx="8867909" cy="2827688"/>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46932" tIns="91440" rIns="170688" bIns="91440" numCol="1" spcCol="1270" anchor="ctr" anchorCtr="0">
          <a:noAutofit/>
        </a:bodyPr>
        <a:lstStyle/>
        <a:p>
          <a:pPr lvl="0" algn="just" defTabSz="1066800">
            <a:lnSpc>
              <a:spcPct val="90000"/>
            </a:lnSpc>
            <a:spcBef>
              <a:spcPct val="0"/>
            </a:spcBef>
            <a:spcAft>
              <a:spcPct val="35000"/>
            </a:spcAft>
          </a:pPr>
          <a:r>
            <a:rPr lang="es-PE" sz="2400" b="0" kern="1200" dirty="0" smtClean="0">
              <a:solidFill>
                <a:schemeClr val="tx1"/>
              </a:solidFill>
            </a:rPr>
            <a:t>Es responsabilidad del profesor y el auxiliar de educación, registrar - personal y obligatoriamente - la hora real de ingreso y salida  a su centro de trabajo a través del sistema de control de asistencia implementado.</a:t>
          </a:r>
          <a:endParaRPr lang="es-PE" sz="2400" b="0" kern="1200" dirty="0">
            <a:solidFill>
              <a:schemeClr val="tx2">
                <a:lumMod val="50000"/>
              </a:schemeClr>
            </a:solidFill>
            <a:latin typeface="+mj-lt"/>
          </a:endParaRPr>
        </a:p>
      </dsp:txBody>
      <dsp:txXfrm rot="10800000">
        <a:off x="3436361" y="0"/>
        <a:ext cx="8160987" cy="2827688"/>
      </dsp:txXfrm>
    </dsp:sp>
    <dsp:sp modelId="{7755B823-D1F8-4903-9C50-ADBBEAF1939C}">
      <dsp:nvSpPr>
        <dsp:cNvPr id="0" name=""/>
        <dsp:cNvSpPr/>
      </dsp:nvSpPr>
      <dsp:spPr>
        <a:xfrm>
          <a:off x="1449146" y="509153"/>
          <a:ext cx="1983170" cy="1809380"/>
        </a:xfrm>
        <a:prstGeom prst="ellipse">
          <a:avLst/>
        </a:prstGeom>
        <a:blipFill>
          <a:blip xmlns:r="http://schemas.openxmlformats.org/officeDocument/2006/relationships" r:embed="rId1"/>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2F841-181B-4BB3-BF66-159CECE560AF}">
      <dsp:nvSpPr>
        <dsp:cNvPr id="0" name=""/>
        <dsp:cNvSpPr/>
      </dsp:nvSpPr>
      <dsp:spPr>
        <a:xfrm rot="10800000">
          <a:off x="2585175" y="721"/>
          <a:ext cx="9718731" cy="747034"/>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2049" tIns="87630" rIns="163576" bIns="87630" numCol="1" spcCol="1270" anchor="ctr" anchorCtr="0">
          <a:noAutofit/>
        </a:bodyPr>
        <a:lstStyle/>
        <a:p>
          <a:pPr lvl="0" algn="just" defTabSz="1022350">
            <a:lnSpc>
              <a:spcPct val="90000"/>
            </a:lnSpc>
            <a:spcBef>
              <a:spcPct val="0"/>
            </a:spcBef>
            <a:spcAft>
              <a:spcPct val="35000"/>
            </a:spcAft>
          </a:pPr>
          <a:r>
            <a:rPr lang="es-PE" sz="2300" kern="1200" dirty="0" smtClean="0">
              <a:solidFill>
                <a:schemeClr val="tx1"/>
              </a:solidFill>
            </a:rPr>
            <a:t>Implementar y oficializar el sistema de control de asistencia.</a:t>
          </a:r>
          <a:endParaRPr lang="es-PE" sz="2300" b="1" kern="1200" dirty="0">
            <a:solidFill>
              <a:schemeClr val="tx1"/>
            </a:solidFill>
            <a:latin typeface="+mj-lt"/>
          </a:endParaRPr>
        </a:p>
      </dsp:txBody>
      <dsp:txXfrm rot="10800000">
        <a:off x="2771933" y="721"/>
        <a:ext cx="9531973" cy="747034"/>
      </dsp:txXfrm>
    </dsp:sp>
    <dsp:sp modelId="{39CF6C30-1D3A-43C7-9306-D11FAEF92AC9}">
      <dsp:nvSpPr>
        <dsp:cNvPr id="0" name=""/>
        <dsp:cNvSpPr/>
      </dsp:nvSpPr>
      <dsp:spPr>
        <a:xfrm>
          <a:off x="2310726" y="99789"/>
          <a:ext cx="548898" cy="548898"/>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D2F6ED-BE2C-4F60-A0C2-43B7BA16BA63}">
      <dsp:nvSpPr>
        <dsp:cNvPr id="0" name=""/>
        <dsp:cNvSpPr/>
      </dsp:nvSpPr>
      <dsp:spPr>
        <a:xfrm rot="10800000">
          <a:off x="2583134" y="922281"/>
          <a:ext cx="9718731" cy="517232"/>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2049" tIns="87630" rIns="163576" bIns="87630" numCol="1" spcCol="1270" anchor="ctr" anchorCtr="0">
          <a:noAutofit/>
        </a:bodyPr>
        <a:lstStyle/>
        <a:p>
          <a:pPr lvl="0" algn="just" defTabSz="1022350">
            <a:lnSpc>
              <a:spcPct val="90000"/>
            </a:lnSpc>
            <a:spcBef>
              <a:spcPct val="0"/>
            </a:spcBef>
            <a:spcAft>
              <a:spcPct val="35000"/>
            </a:spcAft>
          </a:pPr>
          <a:r>
            <a:rPr lang="es-PE" sz="2300" kern="1200" dirty="0" smtClean="0">
              <a:solidFill>
                <a:schemeClr val="tx1"/>
              </a:solidFill>
            </a:rPr>
            <a:t>Ejercer el control de asistencia en la IE.</a:t>
          </a:r>
          <a:endParaRPr lang="es-PE" sz="2300" b="1" kern="1200" dirty="0">
            <a:solidFill>
              <a:schemeClr val="tx1"/>
            </a:solidFill>
            <a:latin typeface="+mj-lt"/>
          </a:endParaRPr>
        </a:p>
      </dsp:txBody>
      <dsp:txXfrm rot="10800000">
        <a:off x="2712442" y="922281"/>
        <a:ext cx="9589423" cy="517232"/>
      </dsp:txXfrm>
    </dsp:sp>
    <dsp:sp modelId="{21F5F77D-7171-445E-BC07-F2A1C99AEB75}">
      <dsp:nvSpPr>
        <dsp:cNvPr id="0" name=""/>
        <dsp:cNvSpPr/>
      </dsp:nvSpPr>
      <dsp:spPr>
        <a:xfrm>
          <a:off x="2309689" y="906448"/>
          <a:ext cx="548898" cy="548898"/>
        </a:xfrm>
        <a:prstGeom prst="ellipse">
          <a:avLst/>
        </a:prstGeom>
        <a:blipFill>
          <a:blip xmlns:r="http://schemas.openxmlformats.org/officeDocument/2006/relationships" r:embed="rId2"/>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248D49-2885-446D-AA6B-5FFB2E3C2824}">
      <dsp:nvSpPr>
        <dsp:cNvPr id="0" name=""/>
        <dsp:cNvSpPr/>
      </dsp:nvSpPr>
      <dsp:spPr>
        <a:xfrm rot="10800000">
          <a:off x="2585175" y="1571104"/>
          <a:ext cx="9718731" cy="960221"/>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2049" tIns="87630" rIns="163576" bIns="87630" numCol="1" spcCol="1270" anchor="ctr" anchorCtr="0">
          <a:noAutofit/>
        </a:bodyPr>
        <a:lstStyle/>
        <a:p>
          <a:pPr lvl="0" algn="just" defTabSz="1022350">
            <a:lnSpc>
              <a:spcPct val="90000"/>
            </a:lnSpc>
            <a:spcBef>
              <a:spcPct val="0"/>
            </a:spcBef>
            <a:spcAft>
              <a:spcPct val="35000"/>
            </a:spcAft>
          </a:pPr>
          <a:r>
            <a:rPr lang="es-PE" sz="2300" kern="1200" dirty="0" smtClean="0">
              <a:solidFill>
                <a:schemeClr val="tx1"/>
              </a:solidFill>
            </a:rPr>
            <a:t>Por la inasistencia de cinco (5) días laborables consecutivos o no, incluir el sábado y domingo; y la tercera tardanza al mes considerar como inasistencia injustificada.</a:t>
          </a:r>
          <a:endParaRPr lang="es-PE" sz="2300" kern="1200" dirty="0">
            <a:solidFill>
              <a:schemeClr val="tx1"/>
            </a:solidFill>
          </a:endParaRPr>
        </a:p>
      </dsp:txBody>
      <dsp:txXfrm rot="10800000">
        <a:off x="2825230" y="1571104"/>
        <a:ext cx="9478676" cy="960221"/>
      </dsp:txXfrm>
    </dsp:sp>
    <dsp:sp modelId="{72C48BDC-686A-4CCE-94DE-C2F1EFB3918F}">
      <dsp:nvSpPr>
        <dsp:cNvPr id="0" name=""/>
        <dsp:cNvSpPr/>
      </dsp:nvSpPr>
      <dsp:spPr>
        <a:xfrm>
          <a:off x="2310726" y="1776765"/>
          <a:ext cx="548898" cy="548898"/>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9000" r="-3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FC47F2-DCA4-43D3-B232-27C531632C7C}">
      <dsp:nvSpPr>
        <dsp:cNvPr id="0" name=""/>
        <dsp:cNvSpPr/>
      </dsp:nvSpPr>
      <dsp:spPr>
        <a:xfrm rot="10800000">
          <a:off x="2619725" y="2668550"/>
          <a:ext cx="9672664" cy="874351"/>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2049" tIns="87630" rIns="163576" bIns="87630" numCol="1" spcCol="1270" anchor="ctr" anchorCtr="0">
          <a:noAutofit/>
        </a:bodyPr>
        <a:lstStyle/>
        <a:p>
          <a:pPr lvl="0" algn="just" defTabSz="1022350">
            <a:lnSpc>
              <a:spcPct val="90000"/>
            </a:lnSpc>
            <a:spcBef>
              <a:spcPct val="0"/>
            </a:spcBef>
            <a:spcAft>
              <a:spcPct val="35000"/>
            </a:spcAft>
          </a:pPr>
          <a:r>
            <a:rPr lang="es-PE" sz="2300" kern="1200" dirty="0" smtClean="0">
              <a:solidFill>
                <a:schemeClr val="tx1"/>
              </a:solidFill>
            </a:rPr>
            <a:t>Remitir mensualmente a la UGEL dentro de los tres (3) primeros días hábiles del mes inmediato próximo, El reporte de asistencia en los Anexos Nº03 y Nº04.</a:t>
          </a:r>
          <a:endParaRPr lang="es-PE" sz="2300" b="1" kern="1200" dirty="0">
            <a:solidFill>
              <a:schemeClr val="tx1"/>
            </a:solidFill>
            <a:latin typeface="+mj-lt"/>
          </a:endParaRPr>
        </a:p>
      </dsp:txBody>
      <dsp:txXfrm rot="10800000">
        <a:off x="2838313" y="2668550"/>
        <a:ext cx="9454076" cy="874351"/>
      </dsp:txXfrm>
    </dsp:sp>
    <dsp:sp modelId="{EEBED489-E984-4286-8130-6F900D834621}">
      <dsp:nvSpPr>
        <dsp:cNvPr id="0" name=""/>
        <dsp:cNvSpPr/>
      </dsp:nvSpPr>
      <dsp:spPr>
        <a:xfrm>
          <a:off x="2383099" y="2829356"/>
          <a:ext cx="548898" cy="548898"/>
        </a:xfrm>
        <a:prstGeom prst="ellipse">
          <a:avLst/>
        </a:prstGeom>
        <a:blipFill dpi="0" rotWithShape="1">
          <a:blip xmlns:r="http://schemas.openxmlformats.org/officeDocument/2006/relationships" r:embed="rId4"/>
          <a:srcRect/>
          <a:stretch>
            <a:fillRect l="-14885" t="-16000" r="-14885" b="-1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FBBA7C-C605-4DDA-8671-60218A62FBCE}">
      <dsp:nvSpPr>
        <dsp:cNvPr id="0" name=""/>
        <dsp:cNvSpPr/>
      </dsp:nvSpPr>
      <dsp:spPr>
        <a:xfrm rot="10800000">
          <a:off x="2563530" y="3680127"/>
          <a:ext cx="9718731" cy="806755"/>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2049" tIns="83820" rIns="156464" bIns="83820" numCol="1" spcCol="1270" anchor="ctr" anchorCtr="0">
          <a:noAutofit/>
        </a:bodyPr>
        <a:lstStyle/>
        <a:p>
          <a:pPr lvl="0" algn="just" defTabSz="977900">
            <a:lnSpc>
              <a:spcPct val="90000"/>
            </a:lnSpc>
            <a:spcBef>
              <a:spcPct val="0"/>
            </a:spcBef>
            <a:spcAft>
              <a:spcPct val="35000"/>
            </a:spcAft>
          </a:pPr>
          <a:r>
            <a:rPr lang="es-PE" sz="2200" kern="1200" dirty="0" smtClean="0">
              <a:solidFill>
                <a:schemeClr val="tx1"/>
              </a:solidFill>
            </a:rPr>
            <a:t>Informar a la UGEL en un plazo no mayor de 24 horas, la relación del personal que haya incurrido en interrupción del servicio educativo por huelga.</a:t>
          </a:r>
          <a:endParaRPr lang="es-PE" sz="1300" kern="1200" dirty="0" smtClean="0"/>
        </a:p>
      </dsp:txBody>
      <dsp:txXfrm rot="10800000">
        <a:off x="2765219" y="3680127"/>
        <a:ext cx="9517042" cy="806755"/>
      </dsp:txXfrm>
    </dsp:sp>
    <dsp:sp modelId="{82A6AAC7-F6E9-4513-8431-BF5FBBB6E6F3}">
      <dsp:nvSpPr>
        <dsp:cNvPr id="0" name=""/>
        <dsp:cNvSpPr/>
      </dsp:nvSpPr>
      <dsp:spPr>
        <a:xfrm>
          <a:off x="2332372" y="3752329"/>
          <a:ext cx="462315" cy="662350"/>
        </a:xfrm>
        <a:prstGeom prst="ellipse">
          <a:avLst/>
        </a:prstGeom>
        <a:blipFill>
          <a:blip xmlns:r="http://schemas.openxmlformats.org/officeDocument/2006/relationships" r:embed="rId5"/>
          <a:srcRect/>
          <a:stretch>
            <a:fillRect l="-44000" r="-4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2F841-181B-4BB3-BF66-159CECE560AF}">
      <dsp:nvSpPr>
        <dsp:cNvPr id="0" name=""/>
        <dsp:cNvSpPr/>
      </dsp:nvSpPr>
      <dsp:spPr>
        <a:xfrm rot="10800000">
          <a:off x="2806707" y="66943"/>
          <a:ext cx="9278400" cy="1653715"/>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kern="1200" dirty="0" smtClean="0">
              <a:solidFill>
                <a:schemeClr val="tx1"/>
              </a:solidFill>
            </a:rPr>
            <a:t>Elaborar la planilla única de pago mensual de los profesores y auxiliares de educación, de acuerdo a la información consignada en los anexos Nº03 y Nº04, numeral 6.4.2 RSG. Nº 326-2017-MINEDU.</a:t>
          </a:r>
          <a:endParaRPr lang="es-PE" sz="2400" b="1" kern="1200" dirty="0">
            <a:solidFill>
              <a:schemeClr val="tx1"/>
            </a:solidFill>
            <a:latin typeface="+mj-lt"/>
          </a:endParaRPr>
        </a:p>
      </dsp:txBody>
      <dsp:txXfrm rot="10800000">
        <a:off x="3220136" y="66943"/>
        <a:ext cx="8864971" cy="1653715"/>
      </dsp:txXfrm>
    </dsp:sp>
    <dsp:sp modelId="{39CF6C30-1D3A-43C7-9306-D11FAEF92AC9}">
      <dsp:nvSpPr>
        <dsp:cNvPr id="0" name=""/>
        <dsp:cNvSpPr/>
      </dsp:nvSpPr>
      <dsp:spPr>
        <a:xfrm>
          <a:off x="1867373" y="843"/>
          <a:ext cx="1878667" cy="1785915"/>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D2F6ED-BE2C-4F60-A0C2-43B7BA16BA63}">
      <dsp:nvSpPr>
        <dsp:cNvPr id="0" name=""/>
        <dsp:cNvSpPr/>
      </dsp:nvSpPr>
      <dsp:spPr>
        <a:xfrm rot="10800000">
          <a:off x="2822338" y="2240882"/>
          <a:ext cx="9278400" cy="1836549"/>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kern="1200" dirty="0" smtClean="0">
              <a:solidFill>
                <a:schemeClr val="tx1"/>
              </a:solidFill>
            </a:rPr>
            <a:t>Aplicar los descuentos por inasistencias injustificadas, tardanzas y permisos sin goce de remuneraciones, en la planilla única de pagos del mes de reportado, de acuerdo a la información de los Anexos Nº03 y Nº04, bajo responsabilidad, numeral 6.4.3 RSG. Nº 326-2017-MINEDU.</a:t>
          </a:r>
          <a:endParaRPr lang="es-PE" sz="2400" b="1" kern="1200" dirty="0">
            <a:solidFill>
              <a:schemeClr val="tx1"/>
            </a:solidFill>
            <a:latin typeface="+mj-lt"/>
          </a:endParaRPr>
        </a:p>
      </dsp:txBody>
      <dsp:txXfrm rot="10800000">
        <a:off x="3281475" y="2240882"/>
        <a:ext cx="8819263" cy="1836549"/>
      </dsp:txXfrm>
    </dsp:sp>
    <dsp:sp modelId="{21F5F77D-7171-445E-BC07-F2A1C99AEB75}">
      <dsp:nvSpPr>
        <dsp:cNvPr id="0" name=""/>
        <dsp:cNvSpPr/>
      </dsp:nvSpPr>
      <dsp:spPr>
        <a:xfrm>
          <a:off x="1846110" y="2183241"/>
          <a:ext cx="1948986" cy="194898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2F841-181B-4BB3-BF66-159CECE560AF}">
      <dsp:nvSpPr>
        <dsp:cNvPr id="0" name=""/>
        <dsp:cNvSpPr/>
      </dsp:nvSpPr>
      <dsp:spPr>
        <a:xfrm rot="10800000">
          <a:off x="2806707" y="66943"/>
          <a:ext cx="9278400" cy="1653715"/>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b="1" kern="1200" dirty="0" smtClean="0">
              <a:solidFill>
                <a:schemeClr val="tx1"/>
              </a:solidFill>
              <a:latin typeface="+mj-lt"/>
            </a:rPr>
            <a:t>La no coincidencia de los Anexos Nº03 y Nº04.</a:t>
          </a:r>
          <a:endParaRPr lang="es-PE" sz="2400" b="1" kern="1200" dirty="0">
            <a:solidFill>
              <a:schemeClr val="tx1"/>
            </a:solidFill>
            <a:latin typeface="+mj-lt"/>
          </a:endParaRPr>
        </a:p>
      </dsp:txBody>
      <dsp:txXfrm rot="10800000">
        <a:off x="3220136" y="66943"/>
        <a:ext cx="8864971" cy="1653715"/>
      </dsp:txXfrm>
    </dsp:sp>
    <dsp:sp modelId="{39CF6C30-1D3A-43C7-9306-D11FAEF92AC9}">
      <dsp:nvSpPr>
        <dsp:cNvPr id="0" name=""/>
        <dsp:cNvSpPr/>
      </dsp:nvSpPr>
      <dsp:spPr>
        <a:xfrm>
          <a:off x="1867373" y="843"/>
          <a:ext cx="1878667" cy="1785915"/>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D2F6ED-BE2C-4F60-A0C2-43B7BA16BA63}">
      <dsp:nvSpPr>
        <dsp:cNvPr id="0" name=""/>
        <dsp:cNvSpPr/>
      </dsp:nvSpPr>
      <dsp:spPr>
        <a:xfrm rot="10800000">
          <a:off x="2822338" y="2240882"/>
          <a:ext cx="9278400" cy="1836549"/>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b="1" kern="1200" dirty="0" smtClean="0">
              <a:solidFill>
                <a:schemeClr val="tx1"/>
              </a:solidFill>
              <a:latin typeface="+mj-lt"/>
            </a:rPr>
            <a:t>No remitir la información de descuento de inasistencia en los formatos indicados</a:t>
          </a:r>
          <a:endParaRPr lang="es-PE" sz="2400" b="1" kern="1200" dirty="0">
            <a:solidFill>
              <a:schemeClr val="tx1"/>
            </a:solidFill>
            <a:latin typeface="+mj-lt"/>
          </a:endParaRPr>
        </a:p>
      </dsp:txBody>
      <dsp:txXfrm rot="10800000">
        <a:off x="3281475" y="2240882"/>
        <a:ext cx="8819263" cy="1836549"/>
      </dsp:txXfrm>
    </dsp:sp>
    <dsp:sp modelId="{21F5F77D-7171-445E-BC07-F2A1C99AEB75}">
      <dsp:nvSpPr>
        <dsp:cNvPr id="0" name=""/>
        <dsp:cNvSpPr/>
      </dsp:nvSpPr>
      <dsp:spPr>
        <a:xfrm>
          <a:off x="1846110" y="2183241"/>
          <a:ext cx="1948986" cy="194898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2F841-181B-4BB3-BF66-159CECE560AF}">
      <dsp:nvSpPr>
        <dsp:cNvPr id="0" name=""/>
        <dsp:cNvSpPr/>
      </dsp:nvSpPr>
      <dsp:spPr>
        <a:xfrm rot="10800000">
          <a:off x="2806707" y="66943"/>
          <a:ext cx="9278400" cy="1653715"/>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kern="1200" dirty="0" smtClean="0">
              <a:solidFill>
                <a:schemeClr val="tx1"/>
              </a:solidFill>
            </a:rPr>
            <a:t>Los Directores pongan en conocimiento a todo el personal a su cargo sobre los descuentos de inasistencia.</a:t>
          </a:r>
          <a:endParaRPr lang="es-PE" sz="2400" b="1" kern="1200" dirty="0">
            <a:solidFill>
              <a:schemeClr val="tx1"/>
            </a:solidFill>
            <a:latin typeface="+mj-lt"/>
          </a:endParaRPr>
        </a:p>
      </dsp:txBody>
      <dsp:txXfrm rot="10800000">
        <a:off x="3220136" y="66943"/>
        <a:ext cx="8864971" cy="1653715"/>
      </dsp:txXfrm>
    </dsp:sp>
    <dsp:sp modelId="{39CF6C30-1D3A-43C7-9306-D11FAEF92AC9}">
      <dsp:nvSpPr>
        <dsp:cNvPr id="0" name=""/>
        <dsp:cNvSpPr/>
      </dsp:nvSpPr>
      <dsp:spPr>
        <a:xfrm>
          <a:off x="1867373" y="843"/>
          <a:ext cx="1878667" cy="1785915"/>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D2F6ED-BE2C-4F60-A0C2-43B7BA16BA63}">
      <dsp:nvSpPr>
        <dsp:cNvPr id="0" name=""/>
        <dsp:cNvSpPr/>
      </dsp:nvSpPr>
      <dsp:spPr>
        <a:xfrm rot="10800000">
          <a:off x="2822338" y="2240882"/>
          <a:ext cx="9278400" cy="1836549"/>
        </a:xfrm>
        <a:prstGeom prst="homePlate">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9449" tIns="91440" rIns="170688" bIns="91440" numCol="1" spcCol="1270" anchor="ctr" anchorCtr="0">
          <a:noAutofit/>
        </a:bodyPr>
        <a:lstStyle/>
        <a:p>
          <a:pPr lvl="0" algn="just" defTabSz="1066800">
            <a:lnSpc>
              <a:spcPct val="90000"/>
            </a:lnSpc>
            <a:spcBef>
              <a:spcPct val="0"/>
            </a:spcBef>
            <a:spcAft>
              <a:spcPct val="35000"/>
            </a:spcAft>
          </a:pPr>
          <a:r>
            <a:rPr lang="es-PE" sz="2400" b="0" kern="1200" dirty="0" smtClean="0">
              <a:solidFill>
                <a:schemeClr val="tx1"/>
              </a:solidFill>
              <a:latin typeface="+mn-lt"/>
            </a:rPr>
            <a:t>Las IIEE deben de cumplir con enviar la información dentro de los 3 días hábiles, de acuerdo al numeral 6.2.1 RSG. Nº 326-2017-MINEDU.</a:t>
          </a:r>
          <a:endParaRPr lang="es-PE" sz="2400" b="0" kern="1200" dirty="0">
            <a:solidFill>
              <a:schemeClr val="tx1"/>
            </a:solidFill>
            <a:latin typeface="+mn-lt"/>
          </a:endParaRPr>
        </a:p>
      </dsp:txBody>
      <dsp:txXfrm rot="10800000">
        <a:off x="3281475" y="2240882"/>
        <a:ext cx="8819263" cy="1836549"/>
      </dsp:txXfrm>
    </dsp:sp>
    <dsp:sp modelId="{21F5F77D-7171-445E-BC07-F2A1C99AEB75}">
      <dsp:nvSpPr>
        <dsp:cNvPr id="0" name=""/>
        <dsp:cNvSpPr/>
      </dsp:nvSpPr>
      <dsp:spPr>
        <a:xfrm>
          <a:off x="1846110" y="2183241"/>
          <a:ext cx="1948986" cy="1948986"/>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E5FDF8-F676-4040-ACD8-DF9454DCC836}">
      <dsp:nvSpPr>
        <dsp:cNvPr id="0" name=""/>
        <dsp:cNvSpPr/>
      </dsp:nvSpPr>
      <dsp:spPr>
        <a:xfrm>
          <a:off x="0" y="0"/>
          <a:ext cx="11546538" cy="576000"/>
        </a:xfrm>
        <a:prstGeom prst="rect">
          <a:avLst/>
        </a:prstGeom>
        <a:solidFill>
          <a:schemeClr val="accent4">
            <a:lumMod val="75000"/>
          </a:schemeClr>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s-PE" sz="2000" kern="1200" dirty="0" smtClean="0"/>
            <a:t>Validación de Registros para el Pago</a:t>
          </a:r>
          <a:endParaRPr lang="es-ES" sz="2000" kern="1200" dirty="0" smtClean="0"/>
        </a:p>
      </dsp:txBody>
      <dsp:txXfrm>
        <a:off x="0" y="0"/>
        <a:ext cx="11546538" cy="576000"/>
      </dsp:txXfrm>
    </dsp:sp>
    <dsp:sp modelId="{F47EB0E5-D1CE-4584-BE07-C4DFD2ABC38B}">
      <dsp:nvSpPr>
        <dsp:cNvPr id="0" name=""/>
        <dsp:cNvSpPr/>
      </dsp:nvSpPr>
      <dsp:spPr>
        <a:xfrm>
          <a:off x="0" y="711249"/>
          <a:ext cx="11546538" cy="5064149"/>
        </a:xfrm>
        <a:prstGeom prst="rect">
          <a:avLst/>
        </a:prstGeom>
        <a:solidFill>
          <a:schemeClr val="accent1">
            <a:alpha val="90000"/>
            <a:tint val="40000"/>
            <a:hueOff val="0"/>
            <a:satOff val="0"/>
            <a:lumOff val="0"/>
            <a:alphaOff val="0"/>
          </a:schemeClr>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PE" sz="2000" b="1" kern="1200" smtClean="0"/>
            <a:t>Resolución Directoral Nº 051-2014-EF/52.03 (20.06.2014) y modificatoria</a:t>
          </a:r>
          <a:endParaRPr lang="es-ES" sz="2000" kern="1200" dirty="0">
            <a:solidFill>
              <a:schemeClr val="bg1"/>
            </a:solidFill>
            <a:latin typeface="Trebuchet MS (Cuerpo)"/>
          </a:endParaRPr>
        </a:p>
        <a:p>
          <a:pPr marL="228600" lvl="1" indent="-228600" algn="l" defTabSz="889000">
            <a:lnSpc>
              <a:spcPct val="90000"/>
            </a:lnSpc>
            <a:spcBef>
              <a:spcPct val="0"/>
            </a:spcBef>
            <a:spcAft>
              <a:spcPct val="15000"/>
            </a:spcAft>
            <a:buChar char="••"/>
          </a:pPr>
          <a:r>
            <a:rPr lang="es-PE" sz="2000" b="1" kern="1200" dirty="0" smtClean="0"/>
            <a:t>Articulo 4°- A partir de Agosto de 2014, el procesamiento del Gasto Girado para el pago de los conceptos (…), solo procede si la información referida al documento de identidad de los respectivos beneficiarios registrada en el MCPP, ha sido validada con la consignada en el Aplicativo Informático, de lo contrario el correspondiente registro administrativo no será procesado en el SIAF-SP, hasta que dicha Información sea actualizada</a:t>
          </a: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a:p>
          <a:pPr marL="228600" lvl="1" indent="-228600" algn="l" defTabSz="889000">
            <a:lnSpc>
              <a:spcPct val="90000"/>
            </a:lnSpc>
            <a:spcBef>
              <a:spcPct val="0"/>
            </a:spcBef>
            <a:spcAft>
              <a:spcPct val="15000"/>
            </a:spcAft>
            <a:buChar char="••"/>
          </a:pPr>
          <a:endParaRPr lang="es-ES" sz="2000" b="1" kern="1200" dirty="0" smtClean="0"/>
        </a:p>
      </dsp:txBody>
      <dsp:txXfrm>
        <a:off x="0" y="711249"/>
        <a:ext cx="11546538" cy="5064149"/>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es-PE"/>
          </a:p>
        </p:txBody>
      </p:sp>
      <p:sp>
        <p:nvSpPr>
          <p:cNvPr id="3" name="Marcador de fecha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BA624F-311E-49B9-8631-76FC154D5396}" type="datetimeFigureOut">
              <a:rPr lang="es-PE" smtClean="0"/>
              <a:t>26/02/2018</a:t>
            </a:fld>
            <a:endParaRPr lang="es-PE"/>
          </a:p>
        </p:txBody>
      </p:sp>
      <p:sp>
        <p:nvSpPr>
          <p:cNvPr id="4" name="Marcador de imagen de diapositiva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es-PE"/>
          </a:p>
        </p:txBody>
      </p:sp>
      <p:sp>
        <p:nvSpPr>
          <p:cNvPr id="5" name="Marcador de nota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Marcador de pie de página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es-PE"/>
          </a:p>
        </p:txBody>
      </p:sp>
      <p:sp>
        <p:nvSpPr>
          <p:cNvPr id="7" name="Marcador de número de diapositiva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280FBA78-B517-4A5B-BD74-C21D4AD441F2}" type="slidenum">
              <a:rPr lang="es-PE" smtClean="0"/>
              <a:t>‹Nº›</a:t>
            </a:fld>
            <a:endParaRPr lang="es-PE"/>
          </a:p>
        </p:txBody>
      </p:sp>
    </p:spTree>
    <p:extLst>
      <p:ext uri="{BB962C8B-B14F-4D97-AF65-F5344CB8AC3E}">
        <p14:creationId xmlns:p14="http://schemas.microsoft.com/office/powerpoint/2010/main" val="33372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0C09D94F-2D8F-4DD5-B7F8-B25ADE012674}" type="slidenum">
              <a:rPr lang="es-PE" smtClean="0"/>
              <a:t>1</a:t>
            </a:fld>
            <a:endParaRPr lang="es-PE"/>
          </a:p>
        </p:txBody>
      </p:sp>
    </p:spTree>
    <p:extLst>
      <p:ext uri="{BB962C8B-B14F-4D97-AF65-F5344CB8AC3E}">
        <p14:creationId xmlns:p14="http://schemas.microsoft.com/office/powerpoint/2010/main" val="190685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0C09D94F-2D8F-4DD5-B7F8-B25ADE012674}" type="slidenum">
              <a:rPr lang="es-PE" smtClean="0"/>
              <a:t>3</a:t>
            </a:fld>
            <a:endParaRPr lang="es-PE"/>
          </a:p>
        </p:txBody>
      </p:sp>
    </p:spTree>
    <p:extLst>
      <p:ext uri="{BB962C8B-B14F-4D97-AF65-F5344CB8AC3E}">
        <p14:creationId xmlns:p14="http://schemas.microsoft.com/office/powerpoint/2010/main" val="2815745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0C09D94F-2D8F-4DD5-B7F8-B25ADE012674}" type="slidenum">
              <a:rPr lang="es-PE" smtClean="0"/>
              <a:t>4</a:t>
            </a:fld>
            <a:endParaRPr lang="es-PE"/>
          </a:p>
        </p:txBody>
      </p:sp>
    </p:spTree>
    <p:extLst>
      <p:ext uri="{BB962C8B-B14F-4D97-AF65-F5344CB8AC3E}">
        <p14:creationId xmlns:p14="http://schemas.microsoft.com/office/powerpoint/2010/main" val="341170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0C09D94F-2D8F-4DD5-B7F8-B25ADE012674}" type="slidenum">
              <a:rPr lang="es-PE" smtClean="0"/>
              <a:t>5</a:t>
            </a:fld>
            <a:endParaRPr lang="es-PE"/>
          </a:p>
        </p:txBody>
      </p:sp>
    </p:spTree>
    <p:extLst>
      <p:ext uri="{BB962C8B-B14F-4D97-AF65-F5344CB8AC3E}">
        <p14:creationId xmlns:p14="http://schemas.microsoft.com/office/powerpoint/2010/main" val="920487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0C09D94F-2D8F-4DD5-B7F8-B25ADE012674}" type="slidenum">
              <a:rPr lang="es-PE" smtClean="0"/>
              <a:t>6</a:t>
            </a:fld>
            <a:endParaRPr lang="es-PE"/>
          </a:p>
        </p:txBody>
      </p:sp>
    </p:spTree>
    <p:extLst>
      <p:ext uri="{BB962C8B-B14F-4D97-AF65-F5344CB8AC3E}">
        <p14:creationId xmlns:p14="http://schemas.microsoft.com/office/powerpoint/2010/main" val="920487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a:p>
        </p:txBody>
      </p:sp>
      <p:sp>
        <p:nvSpPr>
          <p:cNvPr id="4" name="Marcador de número de diapositiva 3"/>
          <p:cNvSpPr>
            <a:spLocks noGrp="1"/>
          </p:cNvSpPr>
          <p:nvPr>
            <p:ph type="sldNum" sz="quarter" idx="10"/>
          </p:nvPr>
        </p:nvSpPr>
        <p:spPr/>
        <p:txBody>
          <a:bodyPr/>
          <a:lstStyle/>
          <a:p>
            <a:fld id="{0C09D94F-2D8F-4DD5-B7F8-B25ADE012674}" type="slidenum">
              <a:rPr lang="es-PE" smtClean="0"/>
              <a:t>7</a:t>
            </a:fld>
            <a:endParaRPr lang="es-PE"/>
          </a:p>
        </p:txBody>
      </p:sp>
    </p:spTree>
    <p:extLst>
      <p:ext uri="{BB962C8B-B14F-4D97-AF65-F5344CB8AC3E}">
        <p14:creationId xmlns:p14="http://schemas.microsoft.com/office/powerpoint/2010/main" val="920487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42668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93846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90439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03594A0-B43C-43FA-AA79-95F58CBCC583}" type="slidenum">
              <a:rPr lang="es-PE" smtClean="0"/>
              <a:t>‹Nº›</a:t>
            </a:fld>
            <a:endParaRPr lang="es-PE"/>
          </a:p>
        </p:txBody>
      </p:sp>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04766" y="0"/>
            <a:ext cx="6187234" cy="6858000"/>
          </a:xfrm>
          <a:prstGeom prst="rect">
            <a:avLst/>
          </a:prstGeom>
        </p:spPr>
      </p:pic>
      <p:pic>
        <p:nvPicPr>
          <p:cNvPr id="11" name="Imagen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286" y="3816176"/>
            <a:ext cx="2606682" cy="482652"/>
          </a:xfrm>
          <a:prstGeom prst="rect">
            <a:avLst/>
          </a:prstGeom>
        </p:spPr>
      </p:pic>
    </p:spTree>
    <p:extLst>
      <p:ext uri="{BB962C8B-B14F-4D97-AF65-F5344CB8AC3E}">
        <p14:creationId xmlns:p14="http://schemas.microsoft.com/office/powerpoint/2010/main" val="146250879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solidFill>
              <a:srgbClr val="64BAD8"/>
            </a:solidFill>
          </a:ln>
        </p:spPr>
      </p:pic>
      <p:pic>
        <p:nvPicPr>
          <p:cNvPr id="8" name="Imagen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7423" y="166597"/>
            <a:ext cx="1612793" cy="298624"/>
          </a:xfrm>
          <a:prstGeom prst="rect">
            <a:avLst/>
          </a:prstGeom>
        </p:spPr>
      </p:pic>
      <p:sp>
        <p:nvSpPr>
          <p:cNvPr id="10" name="Rectángulo 9"/>
          <p:cNvSpPr/>
          <p:nvPr userDrawn="1"/>
        </p:nvSpPr>
        <p:spPr>
          <a:xfrm>
            <a:off x="336884" y="625642"/>
            <a:ext cx="11558337" cy="5871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22285608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orm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5" name="Marcador de número de diapositiva 4"/>
          <p:cNvSpPr>
            <a:spLocks noGrp="1"/>
          </p:cNvSpPr>
          <p:nvPr>
            <p:ph type="sldNum" sz="quarter" idx="12"/>
          </p:nvPr>
        </p:nvSpPr>
        <p:spPr/>
        <p:txBody>
          <a:bodyPr/>
          <a:lstStyle/>
          <a:p>
            <a:fld id="{6D22F896-40B5-4ADD-8801-0D06FADFA095}" type="slidenum">
              <a:rPr lang="en-US" smtClean="0"/>
              <a:pPr/>
              <a:t>‹Nº›</a:t>
            </a:fld>
            <a:endParaRPr lang="en-US" dirty="0"/>
          </a:p>
        </p:txBody>
      </p:sp>
    </p:spTree>
    <p:extLst>
      <p:ext uri="{BB962C8B-B14F-4D97-AF65-F5344CB8AC3E}">
        <p14:creationId xmlns:p14="http://schemas.microsoft.com/office/powerpoint/2010/main" val="2352780240"/>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428396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55DCF52A-D922-4732-81F4-F89097394362}" type="datetimeFigureOut">
              <a:rPr lang="es-PE" smtClean="0"/>
              <a:t>26/02/2018</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7666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127658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55DCF52A-D922-4732-81F4-F89097394362}" type="datetimeFigureOut">
              <a:rPr lang="es-PE" smtClean="0"/>
              <a:t>26/02/2018</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86691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55DCF52A-D922-4732-81F4-F89097394362}" type="datetimeFigureOut">
              <a:rPr lang="es-PE" smtClean="0"/>
              <a:t>26/02/2018</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508298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55DCF52A-D922-4732-81F4-F89097394362}" type="datetimeFigureOut">
              <a:rPr lang="es-PE" smtClean="0"/>
              <a:t>26/02/2018</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1085856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2935223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55DCF52A-D922-4732-81F4-F89097394362}" type="datetimeFigureOut">
              <a:rPr lang="es-PE" smtClean="0"/>
              <a:t>26/02/2018</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E6497D92-A340-4A9F-B10D-083BC21CD4CF}" type="slidenum">
              <a:rPr lang="es-PE" smtClean="0"/>
              <a:t>‹Nº›</a:t>
            </a:fld>
            <a:endParaRPr lang="es-PE"/>
          </a:p>
        </p:txBody>
      </p:sp>
    </p:spTree>
    <p:extLst>
      <p:ext uri="{BB962C8B-B14F-4D97-AF65-F5344CB8AC3E}">
        <p14:creationId xmlns:p14="http://schemas.microsoft.com/office/powerpoint/2010/main" val="331329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DCF52A-D922-4732-81F4-F89097394362}" type="datetimeFigureOut">
              <a:rPr lang="es-PE" smtClean="0"/>
              <a:t>26/02/2018</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97D92-A340-4A9F-B10D-083BC21CD4CF}" type="slidenum">
              <a:rPr lang="es-PE" smtClean="0"/>
              <a:t>‹Nº›</a:t>
            </a:fld>
            <a:endParaRPr lang="es-PE"/>
          </a:p>
        </p:txBody>
      </p:sp>
    </p:spTree>
    <p:extLst>
      <p:ext uri="{BB962C8B-B14F-4D97-AF65-F5344CB8AC3E}">
        <p14:creationId xmlns:p14="http://schemas.microsoft.com/office/powerpoint/2010/main" val="29111281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6.jpg"/><Relationship Id="rId2" Type="http://schemas.openxmlformats.org/officeDocument/2006/relationships/diagramData" Target="../diagrams/data6.xml"/><Relationship Id="rId1" Type="http://schemas.openxmlformats.org/officeDocument/2006/relationships/slideLayout" Target="../slideLayouts/slideLayout1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524702" y="4826704"/>
            <a:ext cx="6903786" cy="977705"/>
          </a:xfrm>
          <a:prstGeom prst="rect">
            <a:avLst/>
          </a:prstGeom>
          <a:solidFill>
            <a:srgbClr val="F8F8F8"/>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PE"/>
          </a:p>
        </p:txBody>
      </p:sp>
      <p:sp>
        <p:nvSpPr>
          <p:cNvPr id="4" name="5 CuadroTexto"/>
          <p:cNvSpPr txBox="1"/>
          <p:nvPr/>
        </p:nvSpPr>
        <p:spPr>
          <a:xfrm>
            <a:off x="557071" y="5019352"/>
            <a:ext cx="7961621" cy="400110"/>
          </a:xfrm>
          <a:prstGeom prst="rect">
            <a:avLst/>
          </a:prstGeom>
          <a:noFill/>
        </p:spPr>
        <p:txBody>
          <a:bodyPr wrap="square" rtlCol="0">
            <a:spAutoFit/>
          </a:bodyPr>
          <a:lstStyle/>
          <a:p>
            <a:r>
              <a:rPr lang="es-ES" sz="2000" b="1" dirty="0" smtClean="0">
                <a:solidFill>
                  <a:srgbClr val="16445B"/>
                </a:solidFill>
              </a:rPr>
              <a:t>EQUIPO DE PERSONAL</a:t>
            </a:r>
          </a:p>
        </p:txBody>
      </p:sp>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071" y="208599"/>
            <a:ext cx="1950720" cy="582168"/>
          </a:xfrm>
          <a:prstGeom prst="rect">
            <a:avLst/>
          </a:prstGeom>
        </p:spPr>
      </p:pic>
      <p:sp>
        <p:nvSpPr>
          <p:cNvPr id="7" name="Rectángulo 6"/>
          <p:cNvSpPr/>
          <p:nvPr/>
        </p:nvSpPr>
        <p:spPr>
          <a:xfrm>
            <a:off x="557071" y="3588191"/>
            <a:ext cx="3640856" cy="931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 name="CuadroTexto 1"/>
          <p:cNvSpPr txBox="1"/>
          <p:nvPr/>
        </p:nvSpPr>
        <p:spPr>
          <a:xfrm>
            <a:off x="557071" y="2957249"/>
            <a:ext cx="9036872" cy="630942"/>
          </a:xfrm>
          <a:prstGeom prst="rect">
            <a:avLst/>
          </a:prstGeom>
          <a:solidFill>
            <a:schemeClr val="bg1"/>
          </a:solidFill>
        </p:spPr>
        <p:txBody>
          <a:bodyPr wrap="square" rtlCol="0">
            <a:spAutoFit/>
          </a:bodyPr>
          <a:lstStyle/>
          <a:p>
            <a:r>
              <a:rPr lang="es-PE" sz="3500" b="1" dirty="0" smtClean="0">
                <a:solidFill>
                  <a:srgbClr val="FF0000"/>
                </a:solidFill>
              </a:rPr>
              <a:t>NORMAS DE PERSONAL</a:t>
            </a:r>
          </a:p>
        </p:txBody>
      </p:sp>
    </p:spTree>
    <p:extLst>
      <p:ext uri="{BB962C8B-B14F-4D97-AF65-F5344CB8AC3E}">
        <p14:creationId xmlns:p14="http://schemas.microsoft.com/office/powerpoint/2010/main" val="1682046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80160" y="141316"/>
            <a:ext cx="9269424" cy="6550429"/>
          </a:xfr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3667" y="0"/>
            <a:ext cx="9704665" cy="6858000"/>
          </a:xfrm>
          <a:prstGeom prst="rect">
            <a:avLst/>
          </a:prstGeom>
        </p:spPr>
      </p:pic>
    </p:spTree>
    <p:extLst>
      <p:ext uri="{BB962C8B-B14F-4D97-AF65-F5344CB8AC3E}">
        <p14:creationId xmlns:p14="http://schemas.microsoft.com/office/powerpoint/2010/main" val="1084133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80160" y="141316"/>
            <a:ext cx="9269424" cy="6550429"/>
          </a:xfrm>
        </p:spPr>
      </p:pic>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3667" y="0"/>
            <a:ext cx="9704665" cy="6858000"/>
          </a:xfrm>
          <a:prstGeom prst="rect">
            <a:avLst/>
          </a:prstGeom>
        </p:spPr>
      </p:pic>
    </p:spTree>
    <p:extLst>
      <p:ext uri="{BB962C8B-B14F-4D97-AF65-F5344CB8AC3E}">
        <p14:creationId xmlns:p14="http://schemas.microsoft.com/office/powerpoint/2010/main" val="3004032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757882" y="2023056"/>
            <a:ext cx="3429804" cy="923330"/>
          </a:xfrm>
          <a:prstGeom prst="rect">
            <a:avLst/>
          </a:prstGeom>
          <a:noFill/>
        </p:spPr>
        <p:txBody>
          <a:bodyPr wrap="square" rtlCol="0">
            <a:spAutoFit/>
          </a:bodyPr>
          <a:lstStyle/>
          <a:p>
            <a:pPr algn="ctr"/>
            <a:r>
              <a:rPr lang="es-PE" sz="5400" dirty="0" smtClean="0">
                <a:solidFill>
                  <a:srgbClr val="0070C0"/>
                </a:solidFill>
              </a:rPr>
              <a:t>GRACIAS</a:t>
            </a:r>
            <a:endParaRPr lang="es-PE" sz="5400" dirty="0">
              <a:solidFill>
                <a:srgbClr val="0070C0"/>
              </a:solidFill>
            </a:endParaRPr>
          </a:p>
        </p:txBody>
      </p:sp>
      <p:pic>
        <p:nvPicPr>
          <p:cNvPr id="8" name="Imagen 7" descr="D:\jsantagadea\Pictures\images.jpg"/>
          <p:cNvPicPr/>
          <p:nvPr/>
        </p:nvPicPr>
        <p:blipFill>
          <a:blip r:embed="rId2">
            <a:extLst>
              <a:ext uri="{28A0092B-C50C-407E-A947-70E740481C1C}">
                <a14:useLocalDpi xmlns:a14="http://schemas.microsoft.com/office/drawing/2010/main" val="0"/>
              </a:ext>
            </a:extLst>
          </a:blip>
          <a:srcRect/>
          <a:stretch>
            <a:fillRect/>
          </a:stretch>
        </p:blipFill>
        <p:spPr bwMode="auto">
          <a:xfrm>
            <a:off x="4187686" y="2081005"/>
            <a:ext cx="3525079" cy="2650022"/>
          </a:xfrm>
          <a:prstGeom prst="rect">
            <a:avLst/>
          </a:prstGeom>
          <a:noFill/>
          <a:ln>
            <a:noFill/>
          </a:ln>
        </p:spPr>
      </p:pic>
      <p:sp>
        <p:nvSpPr>
          <p:cNvPr id="9" name="Título 1"/>
          <p:cNvSpPr>
            <a:spLocks noGrp="1"/>
          </p:cNvSpPr>
          <p:nvPr>
            <p:ph type="ctrTitle"/>
          </p:nvPr>
        </p:nvSpPr>
        <p:spPr>
          <a:xfrm>
            <a:off x="0" y="188913"/>
            <a:ext cx="12192000" cy="944562"/>
          </a:xfrm>
          <a:solidFill>
            <a:schemeClr val="bg1">
              <a:lumMod val="65000"/>
            </a:schemeClr>
          </a:solidFill>
        </p:spPr>
        <p:txBody>
          <a:bodyPr>
            <a:normAutofit/>
          </a:bodyPr>
          <a:lstStyle/>
          <a:p>
            <a:endParaRPr lang="es-PE" sz="3200" b="1" dirty="0">
              <a:solidFill>
                <a:srgbClr val="C00000"/>
              </a:solidFill>
            </a:endParaRPr>
          </a:p>
        </p:txBody>
      </p:sp>
    </p:spTree>
    <p:extLst>
      <p:ext uri="{BB962C8B-B14F-4D97-AF65-F5344CB8AC3E}">
        <p14:creationId xmlns:p14="http://schemas.microsoft.com/office/powerpoint/2010/main" val="4202406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6638851" y="2453522"/>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4" name="CuadroTexto 3"/>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sp>
        <p:nvSpPr>
          <p:cNvPr id="5" name="CuadroTexto 4"/>
          <p:cNvSpPr txBox="1"/>
          <p:nvPr/>
        </p:nvSpPr>
        <p:spPr>
          <a:xfrm>
            <a:off x="1612382" y="1474362"/>
            <a:ext cx="9214339" cy="2062103"/>
          </a:xfrm>
          <a:prstGeom prst="rect">
            <a:avLst/>
          </a:prstGeom>
          <a:noFill/>
        </p:spPr>
        <p:txBody>
          <a:bodyPr wrap="square" rtlCol="0">
            <a:spAutoFit/>
          </a:bodyPr>
          <a:lstStyle/>
          <a:p>
            <a:pPr algn="ctr"/>
            <a:r>
              <a:rPr lang="es-PE" altLang="es-PE" sz="3200" b="1" dirty="0" smtClean="0">
                <a:solidFill>
                  <a:srgbClr val="16445B"/>
                </a:solidFill>
              </a:rPr>
              <a:t>Descuentos por inasistencias, tardanzas y permisos sin goce de remuneraciones de los profesores y auxiliares de educación</a:t>
            </a:r>
          </a:p>
          <a:p>
            <a:pPr algn="ctr"/>
            <a:r>
              <a:rPr lang="es-PE" sz="3200" dirty="0" smtClean="0">
                <a:solidFill>
                  <a:srgbClr val="C00000"/>
                </a:solidFill>
              </a:rPr>
              <a:t>R.S.G. Nº 326-2017-MINEDU</a:t>
            </a:r>
            <a:endParaRPr lang="es-PE" sz="3200" dirty="0">
              <a:solidFill>
                <a:srgbClr val="C00000"/>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7941" y="3788412"/>
            <a:ext cx="1266659" cy="1697584"/>
          </a:xfrm>
          <a:prstGeom prst="rect">
            <a:avLst/>
          </a:prstGeom>
        </p:spPr>
      </p:pic>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433" y="3990835"/>
            <a:ext cx="1292738" cy="1292738"/>
          </a:xfrm>
          <a:prstGeom prst="rect">
            <a:avLst/>
          </a:prstGeom>
        </p:spPr>
      </p:pic>
    </p:spTree>
    <p:extLst>
      <p:ext uri="{BB962C8B-B14F-4D97-AF65-F5344CB8AC3E}">
        <p14:creationId xmlns:p14="http://schemas.microsoft.com/office/powerpoint/2010/main" val="1305129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86336" y="1913195"/>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3" name="CuadroTexto 2"/>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graphicFrame>
        <p:nvGraphicFramePr>
          <p:cNvPr id="6" name="Diagrama 5"/>
          <p:cNvGraphicFramePr/>
          <p:nvPr>
            <p:extLst/>
          </p:nvPr>
        </p:nvGraphicFramePr>
        <p:xfrm>
          <a:off x="-322118" y="2421082"/>
          <a:ext cx="13335202" cy="2827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p:cNvSpPr txBox="1"/>
          <p:nvPr/>
        </p:nvSpPr>
        <p:spPr>
          <a:xfrm>
            <a:off x="1758461" y="852481"/>
            <a:ext cx="9214339" cy="1046440"/>
          </a:xfrm>
          <a:prstGeom prst="rect">
            <a:avLst/>
          </a:prstGeom>
          <a:noFill/>
        </p:spPr>
        <p:txBody>
          <a:bodyPr wrap="square" rtlCol="0">
            <a:spAutoFit/>
          </a:bodyPr>
          <a:lstStyle/>
          <a:p>
            <a:pPr algn="ctr"/>
            <a:r>
              <a:rPr lang="es-PE" sz="3200" dirty="0" smtClean="0">
                <a:solidFill>
                  <a:srgbClr val="C00000"/>
                </a:solidFill>
              </a:rPr>
              <a:t>RESPONSABILIDAD DEL PROFESOR</a:t>
            </a:r>
          </a:p>
          <a:p>
            <a:pPr algn="ctr"/>
            <a:r>
              <a:rPr lang="es-PE" sz="3000" dirty="0" smtClean="0">
                <a:solidFill>
                  <a:srgbClr val="C00000"/>
                </a:solidFill>
              </a:rPr>
              <a:t>Registro de Asistencia</a:t>
            </a:r>
            <a:endParaRPr lang="es-PE" sz="3000" dirty="0">
              <a:solidFill>
                <a:srgbClr val="C00000"/>
              </a:solidFill>
            </a:endParaRPr>
          </a:p>
        </p:txBody>
      </p:sp>
    </p:spTree>
    <p:extLst>
      <p:ext uri="{BB962C8B-B14F-4D97-AF65-F5344CB8AC3E}">
        <p14:creationId xmlns:p14="http://schemas.microsoft.com/office/powerpoint/2010/main" val="2510428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86336" y="1913195"/>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3" name="CuadroTexto 2"/>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graphicFrame>
        <p:nvGraphicFramePr>
          <p:cNvPr id="6" name="Diagrama 5"/>
          <p:cNvGraphicFramePr/>
          <p:nvPr>
            <p:extLst>
              <p:ext uri="{D42A27DB-BD31-4B8C-83A1-F6EECF244321}">
                <p14:modId xmlns:p14="http://schemas.microsoft.com/office/powerpoint/2010/main" val="3333546182"/>
              </p:ext>
            </p:extLst>
          </p:nvPr>
        </p:nvGraphicFramePr>
        <p:xfrm>
          <a:off x="-873234" y="1744463"/>
          <a:ext cx="14614634" cy="44876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p:cNvSpPr txBox="1"/>
          <p:nvPr/>
        </p:nvSpPr>
        <p:spPr>
          <a:xfrm>
            <a:off x="1688123" y="659050"/>
            <a:ext cx="9214339" cy="1077218"/>
          </a:xfrm>
          <a:prstGeom prst="rect">
            <a:avLst/>
          </a:prstGeom>
          <a:noFill/>
        </p:spPr>
        <p:txBody>
          <a:bodyPr wrap="square" rtlCol="0">
            <a:spAutoFit/>
          </a:bodyPr>
          <a:lstStyle/>
          <a:p>
            <a:pPr algn="ctr"/>
            <a:r>
              <a:rPr lang="es-PE" sz="3200" dirty="0" smtClean="0">
                <a:solidFill>
                  <a:srgbClr val="C00000"/>
                </a:solidFill>
              </a:rPr>
              <a:t>RESPONSABILIDAD DEL DIRECTOR DE LA IE.</a:t>
            </a:r>
          </a:p>
          <a:p>
            <a:pPr algn="ctr"/>
            <a:r>
              <a:rPr lang="es-PE" sz="3200" dirty="0" smtClean="0">
                <a:solidFill>
                  <a:srgbClr val="C00000"/>
                </a:solidFill>
              </a:rPr>
              <a:t>Control y reporte de asistencia</a:t>
            </a:r>
            <a:endParaRPr lang="es-PE" sz="3200" dirty="0">
              <a:solidFill>
                <a:srgbClr val="C00000"/>
              </a:solidFill>
            </a:endParaRPr>
          </a:p>
        </p:txBody>
      </p:sp>
    </p:spTree>
    <p:extLst>
      <p:ext uri="{BB962C8B-B14F-4D97-AF65-F5344CB8AC3E}">
        <p14:creationId xmlns:p14="http://schemas.microsoft.com/office/powerpoint/2010/main" val="19819725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86336" y="1913195"/>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3" name="CuadroTexto 2"/>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graphicFrame>
        <p:nvGraphicFramePr>
          <p:cNvPr id="6" name="Diagrama 5"/>
          <p:cNvGraphicFramePr/>
          <p:nvPr>
            <p:extLst>
              <p:ext uri="{D42A27DB-BD31-4B8C-83A1-F6EECF244321}">
                <p14:modId xmlns:p14="http://schemas.microsoft.com/office/powerpoint/2010/main" val="1437642537"/>
              </p:ext>
            </p:extLst>
          </p:nvPr>
        </p:nvGraphicFramePr>
        <p:xfrm>
          <a:off x="-898634" y="1927483"/>
          <a:ext cx="13952482" cy="42238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p:cNvSpPr txBox="1"/>
          <p:nvPr/>
        </p:nvSpPr>
        <p:spPr>
          <a:xfrm>
            <a:off x="1688123" y="659050"/>
            <a:ext cx="9214339" cy="1077218"/>
          </a:xfrm>
          <a:prstGeom prst="rect">
            <a:avLst/>
          </a:prstGeom>
          <a:noFill/>
        </p:spPr>
        <p:txBody>
          <a:bodyPr wrap="square" rtlCol="0">
            <a:spAutoFit/>
          </a:bodyPr>
          <a:lstStyle/>
          <a:p>
            <a:pPr algn="ctr"/>
            <a:r>
              <a:rPr lang="es-PE" sz="3200" dirty="0" smtClean="0">
                <a:solidFill>
                  <a:srgbClr val="C00000"/>
                </a:solidFill>
              </a:rPr>
              <a:t>RESPONSABILIDAD DEL AREA DE REMUNERACIONES</a:t>
            </a:r>
          </a:p>
          <a:p>
            <a:pPr algn="ctr"/>
            <a:r>
              <a:rPr lang="es-PE" sz="3200" dirty="0" smtClean="0">
                <a:solidFill>
                  <a:srgbClr val="C00000"/>
                </a:solidFill>
              </a:rPr>
              <a:t>Ejecución de los descuentos</a:t>
            </a:r>
            <a:endParaRPr lang="es-PE" sz="3200" dirty="0">
              <a:solidFill>
                <a:srgbClr val="C00000"/>
              </a:solidFill>
            </a:endParaRPr>
          </a:p>
        </p:txBody>
      </p:sp>
    </p:spTree>
    <p:extLst>
      <p:ext uri="{BB962C8B-B14F-4D97-AF65-F5344CB8AC3E}">
        <p14:creationId xmlns:p14="http://schemas.microsoft.com/office/powerpoint/2010/main" val="36202202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86336" y="1913195"/>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3" name="CuadroTexto 2"/>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graphicFrame>
        <p:nvGraphicFramePr>
          <p:cNvPr id="6" name="Diagrama 5"/>
          <p:cNvGraphicFramePr/>
          <p:nvPr>
            <p:extLst>
              <p:ext uri="{D42A27DB-BD31-4B8C-83A1-F6EECF244321}">
                <p14:modId xmlns:p14="http://schemas.microsoft.com/office/powerpoint/2010/main" val="2771326361"/>
              </p:ext>
            </p:extLst>
          </p:nvPr>
        </p:nvGraphicFramePr>
        <p:xfrm>
          <a:off x="-898634" y="1941771"/>
          <a:ext cx="13952482" cy="42238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p:cNvSpPr txBox="1"/>
          <p:nvPr/>
        </p:nvSpPr>
        <p:spPr>
          <a:xfrm>
            <a:off x="1688123" y="659050"/>
            <a:ext cx="9214339" cy="584775"/>
          </a:xfrm>
          <a:prstGeom prst="rect">
            <a:avLst/>
          </a:prstGeom>
          <a:noFill/>
        </p:spPr>
        <p:txBody>
          <a:bodyPr wrap="square" rtlCol="0">
            <a:spAutoFit/>
          </a:bodyPr>
          <a:lstStyle/>
          <a:p>
            <a:pPr algn="ctr"/>
            <a:r>
              <a:rPr lang="es-PE" sz="3200" dirty="0" smtClean="0">
                <a:solidFill>
                  <a:srgbClr val="C00000"/>
                </a:solidFill>
              </a:rPr>
              <a:t>Problemáticas </a:t>
            </a:r>
            <a:endParaRPr lang="es-PE" sz="3200" dirty="0">
              <a:solidFill>
                <a:srgbClr val="C00000"/>
              </a:solidFill>
            </a:endParaRPr>
          </a:p>
        </p:txBody>
      </p:sp>
    </p:spTree>
    <p:extLst>
      <p:ext uri="{BB962C8B-B14F-4D97-AF65-F5344CB8AC3E}">
        <p14:creationId xmlns:p14="http://schemas.microsoft.com/office/powerpoint/2010/main" val="3400929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6986336" y="1913195"/>
            <a:ext cx="4539916" cy="830997"/>
          </a:xfrm>
          <a:prstGeom prst="rect">
            <a:avLst/>
          </a:prstGeom>
          <a:noFill/>
        </p:spPr>
        <p:txBody>
          <a:bodyPr wrap="square" rtlCol="0">
            <a:spAutoFit/>
          </a:bodyPr>
          <a:lstStyle/>
          <a:p>
            <a:pPr>
              <a:buClr>
                <a:srgbClr val="00A0C6"/>
              </a:buClr>
            </a:pPr>
            <a:endParaRPr lang="es-PE" sz="2400" dirty="0"/>
          </a:p>
          <a:p>
            <a:endParaRPr lang="es-PE" sz="2400" dirty="0"/>
          </a:p>
        </p:txBody>
      </p:sp>
      <p:sp>
        <p:nvSpPr>
          <p:cNvPr id="3" name="CuadroTexto 2"/>
          <p:cNvSpPr txBox="1"/>
          <p:nvPr/>
        </p:nvSpPr>
        <p:spPr>
          <a:xfrm>
            <a:off x="312820" y="287189"/>
            <a:ext cx="5342021" cy="338554"/>
          </a:xfrm>
          <a:prstGeom prst="rect">
            <a:avLst/>
          </a:prstGeom>
          <a:noFill/>
        </p:spPr>
        <p:txBody>
          <a:bodyPr wrap="square" rtlCol="0">
            <a:spAutoFit/>
          </a:bodyPr>
          <a:lstStyle/>
          <a:p>
            <a:r>
              <a:rPr lang="es-PE" sz="1600" b="1" dirty="0">
                <a:solidFill>
                  <a:srgbClr val="16445B"/>
                </a:solidFill>
              </a:rPr>
              <a:t>Dirección Técnico Normativa de Docentes – DITEN </a:t>
            </a:r>
          </a:p>
        </p:txBody>
      </p:sp>
      <p:graphicFrame>
        <p:nvGraphicFramePr>
          <p:cNvPr id="6" name="Diagrama 5"/>
          <p:cNvGraphicFramePr/>
          <p:nvPr>
            <p:extLst>
              <p:ext uri="{D42A27DB-BD31-4B8C-83A1-F6EECF244321}">
                <p14:modId xmlns:p14="http://schemas.microsoft.com/office/powerpoint/2010/main" val="505287981"/>
              </p:ext>
            </p:extLst>
          </p:nvPr>
        </p:nvGraphicFramePr>
        <p:xfrm>
          <a:off x="-898634" y="1927483"/>
          <a:ext cx="13952482" cy="42238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p:cNvSpPr txBox="1"/>
          <p:nvPr/>
        </p:nvSpPr>
        <p:spPr>
          <a:xfrm>
            <a:off x="1688123" y="659050"/>
            <a:ext cx="9214339" cy="584775"/>
          </a:xfrm>
          <a:prstGeom prst="rect">
            <a:avLst/>
          </a:prstGeom>
          <a:noFill/>
        </p:spPr>
        <p:txBody>
          <a:bodyPr wrap="square" rtlCol="0">
            <a:spAutoFit/>
          </a:bodyPr>
          <a:lstStyle/>
          <a:p>
            <a:pPr algn="ctr"/>
            <a:r>
              <a:rPr lang="es-PE" sz="3200" dirty="0" smtClean="0">
                <a:solidFill>
                  <a:srgbClr val="C00000"/>
                </a:solidFill>
              </a:rPr>
              <a:t>Recomendaciones</a:t>
            </a:r>
            <a:endParaRPr lang="es-PE" sz="3200" dirty="0">
              <a:solidFill>
                <a:srgbClr val="C00000"/>
              </a:solidFill>
            </a:endParaRPr>
          </a:p>
        </p:txBody>
      </p:sp>
    </p:spTree>
    <p:extLst>
      <p:ext uri="{BB962C8B-B14F-4D97-AF65-F5344CB8AC3E}">
        <p14:creationId xmlns:p14="http://schemas.microsoft.com/office/powerpoint/2010/main" val="4089730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nvPr>
        </p:nvGraphicFramePr>
        <p:xfrm>
          <a:off x="329904" y="148414"/>
          <a:ext cx="11546538" cy="5789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lipse 3"/>
          <p:cNvSpPr/>
          <p:nvPr/>
        </p:nvSpPr>
        <p:spPr>
          <a:xfrm>
            <a:off x="11203002" y="6053868"/>
            <a:ext cx="673440" cy="606096"/>
          </a:xfrm>
          <a:prstGeom prst="ellipse">
            <a:avLst/>
          </a:prstGeom>
          <a:solidFill>
            <a:schemeClr val="accent5"/>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b="1" dirty="0" smtClean="0">
                <a:solidFill>
                  <a:schemeClr val="bg1"/>
                </a:solidFill>
                <a:latin typeface="Arial" panose="020B0604020202020204" pitchFamily="34" charset="0"/>
                <a:cs typeface="Arial" panose="020B0604020202020204" pitchFamily="34" charset="0"/>
              </a:rPr>
              <a:t>@</a:t>
            </a:r>
            <a:endParaRPr lang="es-PE" b="1" dirty="0">
              <a:solidFill>
                <a:schemeClr val="bg1"/>
              </a:solidFill>
              <a:latin typeface="Arial" panose="020B0604020202020204" pitchFamily="34" charset="0"/>
              <a:cs typeface="Arial" panose="020B0604020202020204" pitchFamily="34" charset="0"/>
            </a:endParaRPr>
          </a:p>
        </p:txBody>
      </p:sp>
      <p:grpSp>
        <p:nvGrpSpPr>
          <p:cNvPr id="6" name="Grupo 5"/>
          <p:cNvGrpSpPr/>
          <p:nvPr/>
        </p:nvGrpSpPr>
        <p:grpSpPr>
          <a:xfrm>
            <a:off x="2061023" y="2779385"/>
            <a:ext cx="8064849" cy="3018132"/>
            <a:chOff x="307531" y="3821174"/>
            <a:chExt cx="8064849" cy="3018132"/>
          </a:xfrm>
        </p:grpSpPr>
        <p:sp>
          <p:nvSpPr>
            <p:cNvPr id="7" name="Disco magnético 6"/>
            <p:cNvSpPr/>
            <p:nvPr/>
          </p:nvSpPr>
          <p:spPr>
            <a:xfrm>
              <a:off x="3331820" y="4720119"/>
              <a:ext cx="1368152" cy="1080120"/>
            </a:xfrm>
            <a:prstGeom prst="flowChartMagneticDisk">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800" b="0" i="0" u="none" strike="noStrike" kern="0" cap="none" spc="0" normalizeH="0" baseline="0" noProof="0" smtClean="0">
                <a:ln>
                  <a:noFill/>
                </a:ln>
                <a:solidFill>
                  <a:prstClr val="black"/>
                </a:solidFill>
                <a:effectLst/>
                <a:uLnTx/>
                <a:uFillTx/>
                <a:latin typeface="Calibri"/>
                <a:ea typeface="+mn-ea"/>
                <a:cs typeface="+mn-cs"/>
              </a:endParaRPr>
            </a:p>
          </p:txBody>
        </p:sp>
        <p:sp>
          <p:nvSpPr>
            <p:cNvPr id="8" name="CuadroTexto 7"/>
            <p:cNvSpPr txBox="1"/>
            <p:nvPr/>
          </p:nvSpPr>
          <p:spPr>
            <a:xfrm>
              <a:off x="3331820" y="5901174"/>
              <a:ext cx="136815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PE" sz="2000" b="1" i="0" u="none" strike="noStrike" kern="0" cap="none" spc="0" normalizeH="0" baseline="0" noProof="0" dirty="0" smtClean="0">
                  <a:ln>
                    <a:noFill/>
                  </a:ln>
                  <a:solidFill>
                    <a:prstClr val="black"/>
                  </a:solidFill>
                  <a:effectLst/>
                  <a:uLnTx/>
                  <a:uFillTx/>
                </a:rPr>
                <a:t>MCPP</a:t>
              </a:r>
            </a:p>
          </p:txBody>
        </p:sp>
        <p:sp>
          <p:nvSpPr>
            <p:cNvPr id="9" name="Disco magnético 8"/>
            <p:cNvSpPr/>
            <p:nvPr/>
          </p:nvSpPr>
          <p:spPr>
            <a:xfrm>
              <a:off x="7004228" y="4720119"/>
              <a:ext cx="1368152" cy="1080120"/>
            </a:xfrm>
            <a:prstGeom prst="flowChartMagneticDisk">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800" b="0" i="0" u="none" strike="noStrike" kern="0" cap="none" spc="0" normalizeH="0" baseline="0" noProof="0" smtClean="0">
                <a:ln>
                  <a:noFill/>
                </a:ln>
                <a:solidFill>
                  <a:prstClr val="black"/>
                </a:solidFill>
                <a:effectLst/>
                <a:uLnTx/>
                <a:uFillTx/>
                <a:latin typeface="Calibri"/>
                <a:ea typeface="+mn-ea"/>
                <a:cs typeface="+mn-cs"/>
              </a:endParaRPr>
            </a:p>
          </p:txBody>
        </p:sp>
        <p:sp>
          <p:nvSpPr>
            <p:cNvPr id="10" name="CuadroTexto 9"/>
            <p:cNvSpPr txBox="1"/>
            <p:nvPr/>
          </p:nvSpPr>
          <p:spPr>
            <a:xfrm>
              <a:off x="7004228" y="5901174"/>
              <a:ext cx="136815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PE" sz="2000" b="1" i="0" u="none" strike="noStrike" kern="0" cap="none" spc="0" normalizeH="0" baseline="0" noProof="0" dirty="0" smtClean="0">
                  <a:ln>
                    <a:noFill/>
                  </a:ln>
                  <a:solidFill>
                    <a:prstClr val="black"/>
                  </a:solidFill>
                  <a:effectLst/>
                  <a:uLnTx/>
                  <a:uFillTx/>
                </a:rPr>
                <a:t>AIRHSP</a:t>
              </a:r>
            </a:p>
          </p:txBody>
        </p:sp>
        <p:sp>
          <p:nvSpPr>
            <p:cNvPr id="11" name="Flecha derecha 10"/>
            <p:cNvSpPr/>
            <p:nvPr/>
          </p:nvSpPr>
          <p:spPr>
            <a:xfrm>
              <a:off x="4915996" y="4758338"/>
              <a:ext cx="1980220" cy="1118339"/>
            </a:xfrm>
            <a:prstGeom prst="rightArrow">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PE" sz="1600" b="1" i="0" u="none" strike="noStrike" kern="0" cap="none" spc="0" normalizeH="0" baseline="0" noProof="0" dirty="0" smtClean="0">
                  <a:ln>
                    <a:noFill/>
                  </a:ln>
                  <a:solidFill>
                    <a:prstClr val="white"/>
                  </a:solidFill>
                  <a:effectLst/>
                  <a:uLnTx/>
                  <a:uFillTx/>
                  <a:latin typeface="Calibri"/>
                  <a:ea typeface="+mn-ea"/>
                  <a:cs typeface="+mn-cs"/>
                </a:rPr>
                <a:t>VALIDACION DE REGISTROS</a:t>
              </a:r>
            </a:p>
          </p:txBody>
        </p:sp>
        <p:sp>
          <p:nvSpPr>
            <p:cNvPr id="12" name="Rombo 11"/>
            <p:cNvSpPr/>
            <p:nvPr/>
          </p:nvSpPr>
          <p:spPr>
            <a:xfrm>
              <a:off x="3343560" y="4034759"/>
              <a:ext cx="1368152" cy="864096"/>
            </a:xfrm>
            <a:prstGeom prst="diamond">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800" b="0" i="0" u="none" strike="noStrike" kern="0" cap="none" spc="0" normalizeH="0" baseline="0" noProof="0" smtClean="0">
                <a:ln>
                  <a:noFill/>
                </a:ln>
                <a:solidFill>
                  <a:prstClr val="black"/>
                </a:solidFill>
                <a:effectLst/>
                <a:uLnTx/>
                <a:uFillTx/>
                <a:latin typeface="Calibri"/>
                <a:ea typeface="+mn-ea"/>
                <a:cs typeface="+mn-cs"/>
              </a:endParaRPr>
            </a:p>
          </p:txBody>
        </p:sp>
        <p:grpSp>
          <p:nvGrpSpPr>
            <p:cNvPr id="13" name="Grupo 12"/>
            <p:cNvGrpSpPr/>
            <p:nvPr/>
          </p:nvGrpSpPr>
          <p:grpSpPr>
            <a:xfrm>
              <a:off x="1819652" y="4038258"/>
              <a:ext cx="1106432" cy="876830"/>
              <a:chOff x="256510" y="1680484"/>
              <a:chExt cx="1106432" cy="876830"/>
            </a:xfrm>
          </p:grpSpPr>
          <p:sp>
            <p:nvSpPr>
              <p:cNvPr id="18" name="Cinta perforada 17"/>
              <p:cNvSpPr/>
              <p:nvPr/>
            </p:nvSpPr>
            <p:spPr>
              <a:xfrm>
                <a:off x="683568" y="1680484"/>
                <a:ext cx="288032" cy="432048"/>
              </a:xfrm>
              <a:prstGeom prst="flowChartPunchedTape">
                <a:avLst/>
              </a:prstGeom>
              <a:solidFill>
                <a:sysClr val="window" lastClr="FFFFFF"/>
              </a:solidFill>
              <a:ln w="25400" cap="flat" cmpd="sng" algn="ctr">
                <a:solidFill>
                  <a:srgbClr val="4F81B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800" b="0" i="0" u="none" strike="noStrike" kern="0" cap="none" spc="0" normalizeH="0" baseline="0" noProof="0" dirty="0" smtClean="0">
                  <a:ln>
                    <a:noFill/>
                  </a:ln>
                  <a:solidFill>
                    <a:prstClr val="black"/>
                  </a:solidFill>
                  <a:effectLst/>
                  <a:uLnTx/>
                  <a:uFillTx/>
                  <a:latin typeface="Calibri"/>
                  <a:ea typeface="+mn-ea"/>
                  <a:cs typeface="+mn-cs"/>
                </a:endParaRPr>
              </a:p>
            </p:txBody>
          </p:sp>
          <p:sp>
            <p:nvSpPr>
              <p:cNvPr id="19" name="CuadroTexto 18"/>
              <p:cNvSpPr txBox="1"/>
              <p:nvPr/>
            </p:nvSpPr>
            <p:spPr>
              <a:xfrm>
                <a:off x="256510" y="2157204"/>
                <a:ext cx="110643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PE" sz="2000" b="1" i="0" u="none" strike="noStrike" kern="0" cap="none" spc="0" normalizeH="0" baseline="0" noProof="0" dirty="0" smtClean="0">
                    <a:ln>
                      <a:noFill/>
                    </a:ln>
                    <a:solidFill>
                      <a:prstClr val="black"/>
                    </a:solidFill>
                    <a:effectLst/>
                    <a:uLnTx/>
                    <a:uFillTx/>
                  </a:rPr>
                  <a:t>Planilla</a:t>
                </a:r>
              </a:p>
            </p:txBody>
          </p:sp>
        </p:grpSp>
        <p:sp>
          <p:nvSpPr>
            <p:cNvPr id="14" name="Flecha derecha 13"/>
            <p:cNvSpPr/>
            <p:nvPr/>
          </p:nvSpPr>
          <p:spPr>
            <a:xfrm>
              <a:off x="2768280" y="4089521"/>
              <a:ext cx="491532" cy="452793"/>
            </a:xfrm>
            <a:prstGeom prst="rightArrow">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600" b="1"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Rombo 14"/>
            <p:cNvSpPr/>
            <p:nvPr/>
          </p:nvSpPr>
          <p:spPr>
            <a:xfrm>
              <a:off x="6980748" y="3990622"/>
              <a:ext cx="1368152" cy="864096"/>
            </a:xfrm>
            <a:prstGeom prst="diamond">
              <a:avLst/>
            </a:prstGeom>
            <a:gradFill rotWithShape="1">
              <a:gsLst>
                <a:gs pos="0">
                  <a:srgbClr val="8064A2">
                    <a:tint val="50000"/>
                    <a:satMod val="300000"/>
                  </a:srgbClr>
                </a:gs>
                <a:gs pos="35000">
                  <a:srgbClr val="8064A2">
                    <a:tint val="37000"/>
                    <a:satMod val="300000"/>
                  </a:srgbClr>
                </a:gs>
                <a:gs pos="100000">
                  <a:srgbClr val="8064A2">
                    <a:tint val="15000"/>
                    <a:satMod val="350000"/>
                  </a:srgbClr>
                </a:gs>
              </a:gsLst>
              <a:lin ang="16200000" scaled="1"/>
            </a:gradFill>
            <a:ln w="9525" cap="flat" cmpd="sng" algn="ctr">
              <a:solidFill>
                <a:srgbClr val="8064A2">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PE" sz="1800" b="0" i="0" u="none" strike="noStrike" kern="0" cap="none" spc="0" normalizeH="0" baseline="0" noProof="0" smtClean="0">
                <a:ln>
                  <a:noFill/>
                </a:ln>
                <a:solidFill>
                  <a:prstClr val="black"/>
                </a:solidFill>
                <a:effectLst/>
                <a:uLnTx/>
                <a:uFillTx/>
                <a:latin typeface="Calibri"/>
                <a:ea typeface="+mn-ea"/>
                <a:cs typeface="+mn-cs"/>
              </a:endParaRPr>
            </a:p>
          </p:txBody>
        </p:sp>
        <p:pic>
          <p:nvPicPr>
            <p:cNvPr id="16" name="Imagen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883548" y="3821174"/>
              <a:ext cx="989486" cy="989486"/>
            </a:xfrm>
            <a:prstGeom prst="rect">
              <a:avLst/>
            </a:prstGeom>
          </p:spPr>
        </p:pic>
        <p:sp>
          <p:nvSpPr>
            <p:cNvPr id="17" name="CuadroTexto 16"/>
            <p:cNvSpPr txBox="1"/>
            <p:nvPr/>
          </p:nvSpPr>
          <p:spPr>
            <a:xfrm>
              <a:off x="307531" y="5269646"/>
              <a:ext cx="2918551" cy="1569660"/>
            </a:xfrm>
            <a:prstGeom prst="rect">
              <a:avLst/>
            </a:prstGeom>
            <a:noFill/>
          </p:spPr>
          <p:txBody>
            <a:bodyPr wrap="square" rtlCol="0">
              <a:spAutoFit/>
            </a:bodyPr>
            <a:lstStyle/>
            <a:p>
              <a:pPr marL="714375" indent="-714375">
                <a:defRPr/>
              </a:pPr>
              <a:r>
                <a:rPr lang="es-PE" sz="1200" b="1" kern="0" dirty="0" smtClean="0">
                  <a:solidFill>
                    <a:prstClr val="black"/>
                  </a:solidFill>
                </a:rPr>
                <a:t>MCPP</a:t>
              </a:r>
              <a:r>
                <a:rPr lang="es-PE" sz="1200" kern="0" dirty="0" smtClean="0">
                  <a:solidFill>
                    <a:prstClr val="black"/>
                  </a:solidFill>
                </a:rPr>
                <a:t>: </a:t>
              </a:r>
              <a:r>
                <a:rPr lang="es-PE" sz="1200" kern="0" dirty="0">
                  <a:solidFill>
                    <a:prstClr val="black"/>
                  </a:solidFill>
                </a:rPr>
                <a:t>	Modulo de Control de Planillas de </a:t>
              </a:r>
              <a:endParaRPr lang="es-PE" sz="1200" kern="0" dirty="0" smtClean="0">
                <a:solidFill>
                  <a:prstClr val="black"/>
                </a:solidFill>
              </a:endParaRPr>
            </a:p>
            <a:p>
              <a:pPr marL="714375" indent="-714375">
                <a:defRPr/>
              </a:pPr>
              <a:r>
                <a:rPr lang="es-PE" sz="1200" b="1" kern="0" dirty="0" smtClean="0">
                  <a:solidFill>
                    <a:prstClr val="black"/>
                  </a:solidFill>
                </a:rPr>
                <a:t>AIRHSP</a:t>
              </a:r>
              <a:r>
                <a:rPr lang="es-PE" sz="1200" kern="0" dirty="0">
                  <a:solidFill>
                    <a:prstClr val="black"/>
                  </a:solidFill>
                </a:rPr>
                <a:t>: 	Aplicativo Informático para el Registro Centralizado de Planillas y de Datos de los Recursos Humanos del Sector Público</a:t>
              </a:r>
              <a:endParaRPr lang="es-PE" sz="1200" dirty="0"/>
            </a:p>
            <a:p>
              <a:pPr marL="714375" indent="-714375">
                <a:defRPr/>
              </a:pPr>
              <a:endParaRPr lang="es-PE" sz="1200" dirty="0"/>
            </a:p>
          </p:txBody>
        </p:sp>
      </p:grpSp>
    </p:spTree>
    <p:extLst>
      <p:ext uri="{BB962C8B-B14F-4D97-AF65-F5344CB8AC3E}">
        <p14:creationId xmlns:p14="http://schemas.microsoft.com/office/powerpoint/2010/main" val="18275270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graphicEl>
                                              <a:dgm id="{14E5FDF8-F676-4040-ACD8-DF9454DCC836}"/>
                                            </p:graphicEl>
                                          </p:spTgt>
                                        </p:tgtEl>
                                        <p:attrNameLst>
                                          <p:attrName>style.visibility</p:attrName>
                                        </p:attrNameLst>
                                      </p:cBhvr>
                                      <p:to>
                                        <p:strVal val="visible"/>
                                      </p:to>
                                    </p:set>
                                    <p:anim calcmode="lin" valueType="num">
                                      <p:cBhvr additive="base">
                                        <p:cTn id="12" dur="500" fill="hold"/>
                                        <p:tgtEl>
                                          <p:spTgt spid="5">
                                            <p:graphicEl>
                                              <a:dgm id="{14E5FDF8-F676-4040-ACD8-DF9454DCC836}"/>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graphicEl>
                                              <a:dgm id="{14E5FDF8-F676-4040-ACD8-DF9454DCC836}"/>
                                            </p:graphic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graphicEl>
                                              <a:dgm id="{F47EB0E5-D1CE-4584-BE07-C4DFD2ABC38B}"/>
                                            </p:graphicEl>
                                          </p:spTgt>
                                        </p:tgtEl>
                                        <p:attrNameLst>
                                          <p:attrName>style.visibility</p:attrName>
                                        </p:attrNameLst>
                                      </p:cBhvr>
                                      <p:to>
                                        <p:strVal val="visible"/>
                                      </p:to>
                                    </p:set>
                                    <p:anim calcmode="lin" valueType="num">
                                      <p:cBhvr additive="base">
                                        <p:cTn id="17" dur="500" fill="hold"/>
                                        <p:tgtEl>
                                          <p:spTgt spid="5">
                                            <p:graphicEl>
                                              <a:dgm id="{F47EB0E5-D1CE-4584-BE07-C4DFD2ABC38B}"/>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graphicEl>
                                              <a:dgm id="{F47EB0E5-D1CE-4584-BE07-C4DFD2ABC38B}"/>
                                            </p:graphic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80160" y="141316"/>
            <a:ext cx="9269424" cy="6550429"/>
          </a:xfrm>
        </p:spPr>
      </p:pic>
    </p:spTree>
    <p:extLst>
      <p:ext uri="{BB962C8B-B14F-4D97-AF65-F5344CB8AC3E}">
        <p14:creationId xmlns:p14="http://schemas.microsoft.com/office/powerpoint/2010/main" val="367140095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5703</TotalTime>
  <Words>498</Words>
  <Application>Microsoft Office PowerPoint</Application>
  <PresentationFormat>Panorámica</PresentationFormat>
  <Paragraphs>47</Paragraphs>
  <Slides>12</Slides>
  <Notes>6</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12</vt:i4>
      </vt:variant>
    </vt:vector>
  </HeadingPairs>
  <TitlesOfParts>
    <vt:vector size="17" baseType="lpstr">
      <vt:lpstr>Arial</vt:lpstr>
      <vt:lpstr>Calibri</vt:lpstr>
      <vt:lpstr>Calibri Light</vt:lpstr>
      <vt:lpstr>Trebuchet MS (Cuerpo)</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DESTAQUE DOCENTES</dc:title>
  <dc:creator>JOHN MARTIN SANTA GADEA GUERRERO</dc:creator>
  <cp:lastModifiedBy>UGEL</cp:lastModifiedBy>
  <cp:revision>314</cp:revision>
  <dcterms:created xsi:type="dcterms:W3CDTF">2016-04-21T20:53:32Z</dcterms:created>
  <dcterms:modified xsi:type="dcterms:W3CDTF">2018-02-26T14:25:04Z</dcterms:modified>
</cp:coreProperties>
</file>